
<file path=[Content_Types].xml><?xml version="1.0" encoding="utf-8"?>
<Types xmlns="http://schemas.openxmlformats.org/package/2006/content-types">
  <Default Extension="bin" ContentType="application/vnd.openxmlformats-officedocument.oleObject"/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theme/theme3.xml" ContentType="application/vnd.openxmlformats-officedocument.them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theme/theme4.xml" ContentType="application/vnd.openxmlformats-officedocument.theme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5.xml" ContentType="application/vnd.openxmlformats-officedocument.them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theme/theme6.xml" ContentType="application/vnd.openxmlformats-officedocument.theme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  <p:sldMasterId id="2147483713" r:id="rId2"/>
    <p:sldMasterId id="2147483741" r:id="rId3"/>
    <p:sldMasterId id="2147483781" r:id="rId4"/>
    <p:sldMasterId id="2147483811" r:id="rId5"/>
    <p:sldMasterId id="2147483853" r:id="rId6"/>
    <p:sldMasterId id="2147483865" r:id="rId7"/>
  </p:sldMasterIdLst>
  <p:notesMasterIdLst>
    <p:notesMasterId r:id="rId87"/>
  </p:notesMasterIdLst>
  <p:sldIdLst>
    <p:sldId id="1569" r:id="rId8"/>
    <p:sldId id="1562" r:id="rId9"/>
    <p:sldId id="2147375495" r:id="rId10"/>
    <p:sldId id="2147375496" r:id="rId11"/>
    <p:sldId id="2147375511" r:id="rId12"/>
    <p:sldId id="1573" r:id="rId13"/>
    <p:sldId id="1574" r:id="rId14"/>
    <p:sldId id="1575" r:id="rId15"/>
    <p:sldId id="2147375635" r:id="rId16"/>
    <p:sldId id="1576" r:id="rId17"/>
    <p:sldId id="4808" r:id="rId18"/>
    <p:sldId id="4829" r:id="rId19"/>
    <p:sldId id="4830" r:id="rId20"/>
    <p:sldId id="4831" r:id="rId21"/>
    <p:sldId id="4832" r:id="rId22"/>
    <p:sldId id="4833" r:id="rId23"/>
    <p:sldId id="4834" r:id="rId24"/>
    <p:sldId id="4836" r:id="rId25"/>
    <p:sldId id="2147375636" r:id="rId26"/>
    <p:sldId id="2147375654" r:id="rId27"/>
    <p:sldId id="267" r:id="rId28"/>
    <p:sldId id="2147375642" r:id="rId29"/>
    <p:sldId id="268" r:id="rId30"/>
    <p:sldId id="269" r:id="rId31"/>
    <p:sldId id="2147375648" r:id="rId32"/>
    <p:sldId id="290" r:id="rId33"/>
    <p:sldId id="298" r:id="rId34"/>
    <p:sldId id="293" r:id="rId35"/>
    <p:sldId id="291" r:id="rId36"/>
    <p:sldId id="273" r:id="rId37"/>
    <p:sldId id="274" r:id="rId38"/>
    <p:sldId id="2147375644" r:id="rId39"/>
    <p:sldId id="2147375643" r:id="rId40"/>
    <p:sldId id="2147375646" r:id="rId41"/>
    <p:sldId id="276" r:id="rId42"/>
    <p:sldId id="277" r:id="rId43"/>
    <p:sldId id="287" r:id="rId44"/>
    <p:sldId id="289" r:id="rId45"/>
    <p:sldId id="288" r:id="rId46"/>
    <p:sldId id="2147375645" r:id="rId47"/>
    <p:sldId id="292" r:id="rId48"/>
    <p:sldId id="295" r:id="rId49"/>
    <p:sldId id="2147375647" r:id="rId50"/>
    <p:sldId id="296" r:id="rId51"/>
    <p:sldId id="294" r:id="rId52"/>
    <p:sldId id="297" r:id="rId53"/>
    <p:sldId id="2147375512" r:id="rId54"/>
    <p:sldId id="2147375655" r:id="rId55"/>
    <p:sldId id="2147375653" r:id="rId56"/>
    <p:sldId id="2147375649" r:id="rId57"/>
    <p:sldId id="2147375652" r:id="rId58"/>
    <p:sldId id="2147375650" r:id="rId59"/>
    <p:sldId id="2147375651" r:id="rId60"/>
    <p:sldId id="2147375634" r:id="rId61"/>
    <p:sldId id="2147375628" r:id="rId62"/>
    <p:sldId id="2147375632" r:id="rId63"/>
    <p:sldId id="2147375633" r:id="rId64"/>
    <p:sldId id="2147375640" r:id="rId65"/>
    <p:sldId id="521" r:id="rId66"/>
    <p:sldId id="540" r:id="rId67"/>
    <p:sldId id="2147375641" r:id="rId68"/>
    <p:sldId id="528" r:id="rId69"/>
    <p:sldId id="525" r:id="rId70"/>
    <p:sldId id="526" r:id="rId71"/>
    <p:sldId id="527" r:id="rId72"/>
    <p:sldId id="517" r:id="rId73"/>
    <p:sldId id="515" r:id="rId74"/>
    <p:sldId id="529" r:id="rId75"/>
    <p:sldId id="530" r:id="rId76"/>
    <p:sldId id="531" r:id="rId77"/>
    <p:sldId id="532" r:id="rId78"/>
    <p:sldId id="533" r:id="rId79"/>
    <p:sldId id="534" r:id="rId80"/>
    <p:sldId id="537" r:id="rId81"/>
    <p:sldId id="538" r:id="rId82"/>
    <p:sldId id="541" r:id="rId83"/>
    <p:sldId id="1572" r:id="rId84"/>
    <p:sldId id="1571" r:id="rId85"/>
    <p:sldId id="1489" r:id="rId8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ector Eliott" initials="HE" lastIdx="1" clrIdx="0"/>
  <p:cmAuthor id="2" name="Kerry Gibbs" initials="KG" lastIdx="9" clrIdx="1">
    <p:extLst>
      <p:ext uri="{19B8F6BF-5375-455C-9EA6-DF929625EA0E}">
        <p15:presenceInfo xmlns:p15="http://schemas.microsoft.com/office/powerpoint/2012/main" userId="S-1-5-21-1141132434-301294435-860360866-2722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484"/>
    <a:srgbClr val="E79603"/>
    <a:srgbClr val="CCFFCC"/>
    <a:srgbClr val="FFCCFF"/>
    <a:srgbClr val="71A1A7"/>
    <a:srgbClr val="69A25E"/>
    <a:srgbClr val="80638D"/>
    <a:srgbClr val="EBF2F3"/>
    <a:srgbClr val="D5E3E5"/>
    <a:srgbClr val="CBDF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36B9B7C-F49B-4C33-B22B-2659CCA3230B}" v="42" dt="2025-06-09T16:12:22.92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8" d="100"/>
          <a:sy n="58" d="100"/>
        </p:scale>
        <p:origin x="964" y="3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9.xml"/><Relationship Id="rId21" Type="http://schemas.openxmlformats.org/officeDocument/2006/relationships/slide" Target="slides/slide14.xml"/><Relationship Id="rId42" Type="http://schemas.openxmlformats.org/officeDocument/2006/relationships/slide" Target="slides/slide35.xml"/><Relationship Id="rId47" Type="http://schemas.openxmlformats.org/officeDocument/2006/relationships/slide" Target="slides/slide40.xml"/><Relationship Id="rId63" Type="http://schemas.openxmlformats.org/officeDocument/2006/relationships/slide" Target="slides/slide56.xml"/><Relationship Id="rId68" Type="http://schemas.openxmlformats.org/officeDocument/2006/relationships/slide" Target="slides/slide61.xml"/><Relationship Id="rId84" Type="http://schemas.openxmlformats.org/officeDocument/2006/relationships/slide" Target="slides/slide77.xml"/><Relationship Id="rId89" Type="http://schemas.openxmlformats.org/officeDocument/2006/relationships/presProps" Target="presProps.xml"/><Relationship Id="rId16" Type="http://schemas.openxmlformats.org/officeDocument/2006/relationships/slide" Target="slides/slide9.xml"/><Relationship Id="rId11" Type="http://schemas.openxmlformats.org/officeDocument/2006/relationships/slide" Target="slides/slide4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53" Type="http://schemas.openxmlformats.org/officeDocument/2006/relationships/slide" Target="slides/slide46.xml"/><Relationship Id="rId58" Type="http://schemas.openxmlformats.org/officeDocument/2006/relationships/slide" Target="slides/slide51.xml"/><Relationship Id="rId74" Type="http://schemas.openxmlformats.org/officeDocument/2006/relationships/slide" Target="slides/slide67.xml"/><Relationship Id="rId79" Type="http://schemas.openxmlformats.org/officeDocument/2006/relationships/slide" Target="slides/slide72.xml"/><Relationship Id="rId5" Type="http://schemas.openxmlformats.org/officeDocument/2006/relationships/slideMaster" Target="slideMasters/slideMaster5.xml"/><Relationship Id="rId90" Type="http://schemas.openxmlformats.org/officeDocument/2006/relationships/viewProps" Target="viewProps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43" Type="http://schemas.openxmlformats.org/officeDocument/2006/relationships/slide" Target="slides/slide36.xml"/><Relationship Id="rId48" Type="http://schemas.openxmlformats.org/officeDocument/2006/relationships/slide" Target="slides/slide41.xml"/><Relationship Id="rId64" Type="http://schemas.openxmlformats.org/officeDocument/2006/relationships/slide" Target="slides/slide57.xml"/><Relationship Id="rId69" Type="http://schemas.openxmlformats.org/officeDocument/2006/relationships/slide" Target="slides/slide62.xml"/><Relationship Id="rId8" Type="http://schemas.openxmlformats.org/officeDocument/2006/relationships/slide" Target="slides/slide1.xml"/><Relationship Id="rId51" Type="http://schemas.openxmlformats.org/officeDocument/2006/relationships/slide" Target="slides/slide44.xml"/><Relationship Id="rId72" Type="http://schemas.openxmlformats.org/officeDocument/2006/relationships/slide" Target="slides/slide65.xml"/><Relationship Id="rId80" Type="http://schemas.openxmlformats.org/officeDocument/2006/relationships/slide" Target="slides/slide73.xml"/><Relationship Id="rId85" Type="http://schemas.openxmlformats.org/officeDocument/2006/relationships/slide" Target="slides/slide78.xml"/><Relationship Id="rId93" Type="http://schemas.microsoft.com/office/2016/11/relationships/changesInfo" Target="changesInfos/changesInfo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slide" Target="slides/slide39.xml"/><Relationship Id="rId59" Type="http://schemas.openxmlformats.org/officeDocument/2006/relationships/slide" Target="slides/slide52.xml"/><Relationship Id="rId67" Type="http://schemas.openxmlformats.org/officeDocument/2006/relationships/slide" Target="slides/slide60.xml"/><Relationship Id="rId20" Type="http://schemas.openxmlformats.org/officeDocument/2006/relationships/slide" Target="slides/slide13.xml"/><Relationship Id="rId41" Type="http://schemas.openxmlformats.org/officeDocument/2006/relationships/slide" Target="slides/slide34.xml"/><Relationship Id="rId54" Type="http://schemas.openxmlformats.org/officeDocument/2006/relationships/slide" Target="slides/slide47.xml"/><Relationship Id="rId62" Type="http://schemas.openxmlformats.org/officeDocument/2006/relationships/slide" Target="slides/slide55.xml"/><Relationship Id="rId70" Type="http://schemas.openxmlformats.org/officeDocument/2006/relationships/slide" Target="slides/slide63.xml"/><Relationship Id="rId75" Type="http://schemas.openxmlformats.org/officeDocument/2006/relationships/slide" Target="slides/slide68.xml"/><Relationship Id="rId83" Type="http://schemas.openxmlformats.org/officeDocument/2006/relationships/slide" Target="slides/slide76.xml"/><Relationship Id="rId88" Type="http://schemas.openxmlformats.org/officeDocument/2006/relationships/commentAuthors" Target="commentAuthors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slide" Target="slides/slide42.xml"/><Relationship Id="rId57" Type="http://schemas.openxmlformats.org/officeDocument/2006/relationships/slide" Target="slides/slide50.xml"/><Relationship Id="rId10" Type="http://schemas.openxmlformats.org/officeDocument/2006/relationships/slide" Target="slides/slide3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52" Type="http://schemas.openxmlformats.org/officeDocument/2006/relationships/slide" Target="slides/slide45.xml"/><Relationship Id="rId60" Type="http://schemas.openxmlformats.org/officeDocument/2006/relationships/slide" Target="slides/slide53.xml"/><Relationship Id="rId65" Type="http://schemas.openxmlformats.org/officeDocument/2006/relationships/slide" Target="slides/slide58.xml"/><Relationship Id="rId73" Type="http://schemas.openxmlformats.org/officeDocument/2006/relationships/slide" Target="slides/slide66.xml"/><Relationship Id="rId78" Type="http://schemas.openxmlformats.org/officeDocument/2006/relationships/slide" Target="slides/slide71.xml"/><Relationship Id="rId81" Type="http://schemas.openxmlformats.org/officeDocument/2006/relationships/slide" Target="slides/slide74.xml"/><Relationship Id="rId86" Type="http://schemas.openxmlformats.org/officeDocument/2006/relationships/slide" Target="slides/slide79.xml"/><Relationship Id="rId94" Type="http://schemas.microsoft.com/office/2015/10/relationships/revisionInfo" Target="revisionInfo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39" Type="http://schemas.openxmlformats.org/officeDocument/2006/relationships/slide" Target="slides/slide32.xml"/><Relationship Id="rId34" Type="http://schemas.openxmlformats.org/officeDocument/2006/relationships/slide" Target="slides/slide27.xml"/><Relationship Id="rId50" Type="http://schemas.openxmlformats.org/officeDocument/2006/relationships/slide" Target="slides/slide43.xml"/><Relationship Id="rId55" Type="http://schemas.openxmlformats.org/officeDocument/2006/relationships/slide" Target="slides/slide48.xml"/><Relationship Id="rId76" Type="http://schemas.openxmlformats.org/officeDocument/2006/relationships/slide" Target="slides/slide69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64.xml"/><Relationship Id="rId9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2.xml"/><Relationship Id="rId24" Type="http://schemas.openxmlformats.org/officeDocument/2006/relationships/slide" Target="slides/slide17.xml"/><Relationship Id="rId40" Type="http://schemas.openxmlformats.org/officeDocument/2006/relationships/slide" Target="slides/slide33.xml"/><Relationship Id="rId45" Type="http://schemas.openxmlformats.org/officeDocument/2006/relationships/slide" Target="slides/slide38.xml"/><Relationship Id="rId66" Type="http://schemas.openxmlformats.org/officeDocument/2006/relationships/slide" Target="slides/slide59.xml"/><Relationship Id="rId87" Type="http://schemas.openxmlformats.org/officeDocument/2006/relationships/notesMaster" Target="notesMasters/notesMaster1.xml"/><Relationship Id="rId61" Type="http://schemas.openxmlformats.org/officeDocument/2006/relationships/slide" Target="slides/slide54.xml"/><Relationship Id="rId82" Type="http://schemas.openxmlformats.org/officeDocument/2006/relationships/slide" Target="slides/slide75.xml"/><Relationship Id="rId19" Type="http://schemas.openxmlformats.org/officeDocument/2006/relationships/slide" Target="slides/slide12.xml"/><Relationship Id="rId14" Type="http://schemas.openxmlformats.org/officeDocument/2006/relationships/slide" Target="slides/slide7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56" Type="http://schemas.openxmlformats.org/officeDocument/2006/relationships/slide" Target="slides/slide49.xml"/><Relationship Id="rId77" Type="http://schemas.openxmlformats.org/officeDocument/2006/relationships/slide" Target="slides/slide7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ina Lundie" userId="ef940c2a-c5ca-442a-9663-b654017f9dfb" providerId="ADAL" clId="{636B9B7C-F49B-4C33-B22B-2659CCA3230B}"/>
    <pc:docChg chg="custSel addSld delSld modSld">
      <pc:chgData name="Anina Lundie" userId="ef940c2a-c5ca-442a-9663-b654017f9dfb" providerId="ADAL" clId="{636B9B7C-F49B-4C33-B22B-2659CCA3230B}" dt="2025-06-09T16:26:59.141" v="62" actId="20577"/>
      <pc:docMkLst>
        <pc:docMk/>
      </pc:docMkLst>
      <pc:sldChg chg="del">
        <pc:chgData name="Anina Lundie" userId="ef940c2a-c5ca-442a-9663-b654017f9dfb" providerId="ADAL" clId="{636B9B7C-F49B-4C33-B22B-2659CCA3230B}" dt="2025-06-09T11:26:09.961" v="1" actId="47"/>
        <pc:sldMkLst>
          <pc:docMk/>
          <pc:sldMk cId="1864733272" sldId="256"/>
        </pc:sldMkLst>
      </pc:sldChg>
      <pc:sldChg chg="modTransition">
        <pc:chgData name="Anina Lundie" userId="ef940c2a-c5ca-442a-9663-b654017f9dfb" providerId="ADAL" clId="{636B9B7C-F49B-4C33-B22B-2659CCA3230B}" dt="2025-06-09T11:30:59.626" v="30"/>
        <pc:sldMkLst>
          <pc:docMk/>
          <pc:sldMk cId="3161995707" sldId="268"/>
        </pc:sldMkLst>
      </pc:sldChg>
      <pc:sldChg chg="modTransition">
        <pc:chgData name="Anina Lundie" userId="ef940c2a-c5ca-442a-9663-b654017f9dfb" providerId="ADAL" clId="{636B9B7C-F49B-4C33-B22B-2659CCA3230B}" dt="2025-06-09T11:31:02.417" v="31"/>
        <pc:sldMkLst>
          <pc:docMk/>
          <pc:sldMk cId="2566403970" sldId="269"/>
        </pc:sldMkLst>
      </pc:sldChg>
      <pc:sldChg chg="modTransition">
        <pc:chgData name="Anina Lundie" userId="ef940c2a-c5ca-442a-9663-b654017f9dfb" providerId="ADAL" clId="{636B9B7C-F49B-4C33-B22B-2659CCA3230B}" dt="2025-06-09T11:31:35.918" v="37"/>
        <pc:sldMkLst>
          <pc:docMk/>
          <pc:sldMk cId="3501766673" sldId="273"/>
        </pc:sldMkLst>
      </pc:sldChg>
      <pc:sldChg chg="modTransition">
        <pc:chgData name="Anina Lundie" userId="ef940c2a-c5ca-442a-9663-b654017f9dfb" providerId="ADAL" clId="{636B9B7C-F49B-4C33-B22B-2659CCA3230B}" dt="2025-06-09T11:31:38.071" v="38"/>
        <pc:sldMkLst>
          <pc:docMk/>
          <pc:sldMk cId="4184347264" sldId="274"/>
        </pc:sldMkLst>
      </pc:sldChg>
      <pc:sldChg chg="modTransition">
        <pc:chgData name="Anina Lundie" userId="ef940c2a-c5ca-442a-9663-b654017f9dfb" providerId="ADAL" clId="{636B9B7C-F49B-4C33-B22B-2659CCA3230B}" dt="2025-06-09T11:31:53.166" v="42"/>
        <pc:sldMkLst>
          <pc:docMk/>
          <pc:sldMk cId="2691782271" sldId="276"/>
        </pc:sldMkLst>
      </pc:sldChg>
      <pc:sldChg chg="modTransition">
        <pc:chgData name="Anina Lundie" userId="ef940c2a-c5ca-442a-9663-b654017f9dfb" providerId="ADAL" clId="{636B9B7C-F49B-4C33-B22B-2659CCA3230B}" dt="2025-06-09T11:31:56.123" v="43"/>
        <pc:sldMkLst>
          <pc:docMk/>
          <pc:sldMk cId="312952546" sldId="277"/>
        </pc:sldMkLst>
      </pc:sldChg>
      <pc:sldChg chg="modTransition">
        <pc:chgData name="Anina Lundie" userId="ef940c2a-c5ca-442a-9663-b654017f9dfb" providerId="ADAL" clId="{636B9B7C-F49B-4C33-B22B-2659CCA3230B}" dt="2025-06-09T11:30:49.722" v="29"/>
        <pc:sldMkLst>
          <pc:docMk/>
          <pc:sldMk cId="1894790056" sldId="287"/>
        </pc:sldMkLst>
      </pc:sldChg>
      <pc:sldChg chg="modTransition">
        <pc:chgData name="Anina Lundie" userId="ef940c2a-c5ca-442a-9663-b654017f9dfb" providerId="ADAL" clId="{636B9B7C-F49B-4C33-B22B-2659CCA3230B}" dt="2025-06-09T11:30:40.240" v="27"/>
        <pc:sldMkLst>
          <pc:docMk/>
          <pc:sldMk cId="416926765" sldId="288"/>
        </pc:sldMkLst>
      </pc:sldChg>
      <pc:sldChg chg="modTransition">
        <pc:chgData name="Anina Lundie" userId="ef940c2a-c5ca-442a-9663-b654017f9dfb" providerId="ADAL" clId="{636B9B7C-F49B-4C33-B22B-2659CCA3230B}" dt="2025-06-09T11:30:44.901" v="28"/>
        <pc:sldMkLst>
          <pc:docMk/>
          <pc:sldMk cId="1734438085" sldId="289"/>
        </pc:sldMkLst>
      </pc:sldChg>
      <pc:sldChg chg="modTransition">
        <pc:chgData name="Anina Lundie" userId="ef940c2a-c5ca-442a-9663-b654017f9dfb" providerId="ADAL" clId="{636B9B7C-F49B-4C33-B22B-2659CCA3230B}" dt="2025-06-09T11:31:14.900" v="33"/>
        <pc:sldMkLst>
          <pc:docMk/>
          <pc:sldMk cId="1053850546" sldId="290"/>
        </pc:sldMkLst>
      </pc:sldChg>
      <pc:sldChg chg="modTransition">
        <pc:chgData name="Anina Lundie" userId="ef940c2a-c5ca-442a-9663-b654017f9dfb" providerId="ADAL" clId="{636B9B7C-F49B-4C33-B22B-2659CCA3230B}" dt="2025-06-09T11:31:33.891" v="36"/>
        <pc:sldMkLst>
          <pc:docMk/>
          <pc:sldMk cId="2774139591" sldId="291"/>
        </pc:sldMkLst>
      </pc:sldChg>
      <pc:sldChg chg="modTransition">
        <pc:chgData name="Anina Lundie" userId="ef940c2a-c5ca-442a-9663-b654017f9dfb" providerId="ADAL" clId="{636B9B7C-F49B-4C33-B22B-2659CCA3230B}" dt="2025-06-09T11:30:33.451" v="25"/>
        <pc:sldMkLst>
          <pc:docMk/>
          <pc:sldMk cId="2743307915" sldId="292"/>
        </pc:sldMkLst>
      </pc:sldChg>
      <pc:sldChg chg="modTransition">
        <pc:chgData name="Anina Lundie" userId="ef940c2a-c5ca-442a-9663-b654017f9dfb" providerId="ADAL" clId="{636B9B7C-F49B-4C33-B22B-2659CCA3230B}" dt="2025-06-09T11:31:31.159" v="35"/>
        <pc:sldMkLst>
          <pc:docMk/>
          <pc:sldMk cId="3354299621" sldId="293"/>
        </pc:sldMkLst>
      </pc:sldChg>
      <pc:sldChg chg="modTransition">
        <pc:chgData name="Anina Lundie" userId="ef940c2a-c5ca-442a-9663-b654017f9dfb" providerId="ADAL" clId="{636B9B7C-F49B-4C33-B22B-2659CCA3230B}" dt="2025-06-09T11:30:29.445" v="24"/>
        <pc:sldMkLst>
          <pc:docMk/>
          <pc:sldMk cId="3102125123" sldId="294"/>
        </pc:sldMkLst>
      </pc:sldChg>
      <pc:sldChg chg="modTransition">
        <pc:chgData name="Anina Lundie" userId="ef940c2a-c5ca-442a-9663-b654017f9dfb" providerId="ADAL" clId="{636B9B7C-F49B-4C33-B22B-2659CCA3230B}" dt="2025-06-09T11:30:18.430" v="21"/>
        <pc:sldMkLst>
          <pc:docMk/>
          <pc:sldMk cId="2879840758" sldId="295"/>
        </pc:sldMkLst>
      </pc:sldChg>
      <pc:sldChg chg="modTransition">
        <pc:chgData name="Anina Lundie" userId="ef940c2a-c5ca-442a-9663-b654017f9dfb" providerId="ADAL" clId="{636B9B7C-F49B-4C33-B22B-2659CCA3230B}" dt="2025-06-09T11:30:27.134" v="23"/>
        <pc:sldMkLst>
          <pc:docMk/>
          <pc:sldMk cId="3926556764" sldId="296"/>
        </pc:sldMkLst>
      </pc:sldChg>
      <pc:sldChg chg="modTransition">
        <pc:chgData name="Anina Lundie" userId="ef940c2a-c5ca-442a-9663-b654017f9dfb" providerId="ADAL" clId="{636B9B7C-F49B-4C33-B22B-2659CCA3230B}" dt="2025-06-09T11:30:09.407" v="20"/>
        <pc:sldMkLst>
          <pc:docMk/>
          <pc:sldMk cId="152910650" sldId="297"/>
        </pc:sldMkLst>
      </pc:sldChg>
      <pc:sldChg chg="modTransition">
        <pc:chgData name="Anina Lundie" userId="ef940c2a-c5ca-442a-9663-b654017f9dfb" providerId="ADAL" clId="{636B9B7C-F49B-4C33-B22B-2659CCA3230B}" dt="2025-06-09T11:31:22.200" v="34"/>
        <pc:sldMkLst>
          <pc:docMk/>
          <pc:sldMk cId="1347372589" sldId="298"/>
        </pc:sldMkLst>
      </pc:sldChg>
      <pc:sldChg chg="modTransition">
        <pc:chgData name="Anina Lundie" userId="ef940c2a-c5ca-442a-9663-b654017f9dfb" providerId="ADAL" clId="{636B9B7C-F49B-4C33-B22B-2659CCA3230B}" dt="2025-06-09T11:28:25.454" v="5"/>
        <pc:sldMkLst>
          <pc:docMk/>
          <pc:sldMk cId="2767394987" sldId="1489"/>
        </pc:sldMkLst>
      </pc:sldChg>
      <pc:sldChg chg="modTransition">
        <pc:chgData name="Anina Lundie" userId="ef940c2a-c5ca-442a-9663-b654017f9dfb" providerId="ADAL" clId="{636B9B7C-F49B-4C33-B22B-2659CCA3230B}" dt="2025-06-09T11:28:30.407" v="6"/>
        <pc:sldMkLst>
          <pc:docMk/>
          <pc:sldMk cId="3224954057" sldId="1571"/>
        </pc:sldMkLst>
      </pc:sldChg>
      <pc:sldChg chg="modSp mod">
        <pc:chgData name="Anina Lundie" userId="ef940c2a-c5ca-442a-9663-b654017f9dfb" providerId="ADAL" clId="{636B9B7C-F49B-4C33-B22B-2659CCA3230B}" dt="2025-06-09T12:58:31.300" v="48" actId="403"/>
        <pc:sldMkLst>
          <pc:docMk/>
          <pc:sldMk cId="3615957191" sldId="4829"/>
        </pc:sldMkLst>
        <pc:spChg chg="mod">
          <ac:chgData name="Anina Lundie" userId="ef940c2a-c5ca-442a-9663-b654017f9dfb" providerId="ADAL" clId="{636B9B7C-F49B-4C33-B22B-2659CCA3230B}" dt="2025-06-09T12:58:31.300" v="48" actId="403"/>
          <ac:spMkLst>
            <pc:docMk/>
            <pc:sldMk cId="3615957191" sldId="4829"/>
            <ac:spMk id="3" creationId="{F5AEEB80-B11D-5F6B-774A-E2707499F4EA}"/>
          </ac:spMkLst>
        </pc:spChg>
      </pc:sldChg>
      <pc:sldChg chg="modSp mod">
        <pc:chgData name="Anina Lundie" userId="ef940c2a-c5ca-442a-9663-b654017f9dfb" providerId="ADAL" clId="{636B9B7C-F49B-4C33-B22B-2659CCA3230B}" dt="2025-06-09T16:25:51.792" v="58" actId="20577"/>
        <pc:sldMkLst>
          <pc:docMk/>
          <pc:sldMk cId="565835821" sldId="4830"/>
        </pc:sldMkLst>
        <pc:graphicFrameChg chg="modGraphic">
          <ac:chgData name="Anina Lundie" userId="ef940c2a-c5ca-442a-9663-b654017f9dfb" providerId="ADAL" clId="{636B9B7C-F49B-4C33-B22B-2659CCA3230B}" dt="2025-06-09T16:25:51.792" v="58" actId="20577"/>
          <ac:graphicFrameMkLst>
            <pc:docMk/>
            <pc:sldMk cId="565835821" sldId="4830"/>
            <ac:graphicFrameMk id="10" creationId="{F03B13D2-45F5-637C-3CC6-ADE4410A66E8}"/>
          </ac:graphicFrameMkLst>
        </pc:graphicFrameChg>
      </pc:sldChg>
      <pc:sldChg chg="del">
        <pc:chgData name="Anina Lundie" userId="ef940c2a-c5ca-442a-9663-b654017f9dfb" providerId="ADAL" clId="{636B9B7C-F49B-4C33-B22B-2659CCA3230B}" dt="2025-06-09T11:54:26.690" v="44" actId="47"/>
        <pc:sldMkLst>
          <pc:docMk/>
          <pc:sldMk cId="935215656" sldId="2147375493"/>
        </pc:sldMkLst>
      </pc:sldChg>
      <pc:sldChg chg="delSp del mod modTransition">
        <pc:chgData name="Anina Lundie" userId="ef940c2a-c5ca-442a-9663-b654017f9dfb" providerId="ADAL" clId="{636B9B7C-F49B-4C33-B22B-2659CCA3230B}" dt="2025-06-09T16:12:26.181" v="54" actId="47"/>
        <pc:sldMkLst>
          <pc:docMk/>
          <pc:sldMk cId="518250324" sldId="2147375629"/>
        </pc:sldMkLst>
        <pc:picChg chg="del">
          <ac:chgData name="Anina Lundie" userId="ef940c2a-c5ca-442a-9663-b654017f9dfb" providerId="ADAL" clId="{636B9B7C-F49B-4C33-B22B-2659CCA3230B}" dt="2025-06-09T16:12:07.520" v="50" actId="478"/>
          <ac:picMkLst>
            <pc:docMk/>
            <pc:sldMk cId="518250324" sldId="2147375629"/>
            <ac:picMk id="5" creationId="{6E512278-8F7C-8C48-C7E4-EA0E852AF737}"/>
          </ac:picMkLst>
        </pc:picChg>
      </pc:sldChg>
      <pc:sldChg chg="modSp mod">
        <pc:chgData name="Anina Lundie" userId="ef940c2a-c5ca-442a-9663-b654017f9dfb" providerId="ADAL" clId="{636B9B7C-F49B-4C33-B22B-2659CCA3230B}" dt="2025-06-09T11:29:00.590" v="8" actId="14100"/>
        <pc:sldMkLst>
          <pc:docMk/>
          <pc:sldMk cId="2397306778" sldId="2147375632"/>
        </pc:sldMkLst>
        <pc:picChg chg="mod">
          <ac:chgData name="Anina Lundie" userId="ef940c2a-c5ca-442a-9663-b654017f9dfb" providerId="ADAL" clId="{636B9B7C-F49B-4C33-B22B-2659CCA3230B}" dt="2025-06-09T11:29:00.590" v="8" actId="14100"/>
          <ac:picMkLst>
            <pc:docMk/>
            <pc:sldMk cId="2397306778" sldId="2147375632"/>
            <ac:picMk id="3" creationId="{393E7F7B-031B-1CA7-AC00-019C8414F26A}"/>
          </ac:picMkLst>
        </pc:picChg>
      </pc:sldChg>
      <pc:sldChg chg="modTransition">
        <pc:chgData name="Anina Lundie" userId="ef940c2a-c5ca-442a-9663-b654017f9dfb" providerId="ADAL" clId="{636B9B7C-F49B-4C33-B22B-2659CCA3230B}" dt="2025-06-09T11:28:51.812" v="7"/>
        <pc:sldMkLst>
          <pc:docMk/>
          <pc:sldMk cId="1726974511" sldId="2147375633"/>
        </pc:sldMkLst>
      </pc:sldChg>
      <pc:sldChg chg="modSp mod">
        <pc:chgData name="Anina Lundie" userId="ef940c2a-c5ca-442a-9663-b654017f9dfb" providerId="ADAL" clId="{636B9B7C-F49B-4C33-B22B-2659CCA3230B}" dt="2025-06-09T11:29:28.644" v="11" actId="14100"/>
        <pc:sldMkLst>
          <pc:docMk/>
          <pc:sldMk cId="3945870008" sldId="2147375634"/>
        </pc:sldMkLst>
        <pc:picChg chg="mod modCrop">
          <ac:chgData name="Anina Lundie" userId="ef940c2a-c5ca-442a-9663-b654017f9dfb" providerId="ADAL" clId="{636B9B7C-F49B-4C33-B22B-2659CCA3230B}" dt="2025-06-09T11:29:28.644" v="11" actId="14100"/>
          <ac:picMkLst>
            <pc:docMk/>
            <pc:sldMk cId="3945870008" sldId="2147375634"/>
            <ac:picMk id="6" creationId="{5E6F4DEE-E3F2-8DCE-0D3E-2A04B563A877}"/>
          </ac:picMkLst>
        </pc:picChg>
      </pc:sldChg>
      <pc:sldChg chg="modSp mod">
        <pc:chgData name="Anina Lundie" userId="ef940c2a-c5ca-442a-9663-b654017f9dfb" providerId="ADAL" clId="{636B9B7C-F49B-4C33-B22B-2659CCA3230B}" dt="2025-06-09T16:26:59.141" v="62" actId="20577"/>
        <pc:sldMkLst>
          <pc:docMk/>
          <pc:sldMk cId="647329597" sldId="2147375642"/>
        </pc:sldMkLst>
        <pc:graphicFrameChg chg="mod modGraphic">
          <ac:chgData name="Anina Lundie" userId="ef940c2a-c5ca-442a-9663-b654017f9dfb" providerId="ADAL" clId="{636B9B7C-F49B-4C33-B22B-2659CCA3230B}" dt="2025-06-09T16:26:59.141" v="62" actId="20577"/>
          <ac:graphicFrameMkLst>
            <pc:docMk/>
            <pc:sldMk cId="647329597" sldId="2147375642"/>
            <ac:graphicFrameMk id="10" creationId="{F380487A-ABB7-AA91-BFFE-33F04F83AE5C}"/>
          </ac:graphicFrameMkLst>
        </pc:graphicFrameChg>
      </pc:sldChg>
      <pc:sldChg chg="modTransition">
        <pc:chgData name="Anina Lundie" userId="ef940c2a-c5ca-442a-9663-b654017f9dfb" providerId="ADAL" clId="{636B9B7C-F49B-4C33-B22B-2659CCA3230B}" dt="2025-06-09T11:31:46.582" v="40"/>
        <pc:sldMkLst>
          <pc:docMk/>
          <pc:sldMk cId="3601419712" sldId="2147375643"/>
        </pc:sldMkLst>
      </pc:sldChg>
      <pc:sldChg chg="modTransition">
        <pc:chgData name="Anina Lundie" userId="ef940c2a-c5ca-442a-9663-b654017f9dfb" providerId="ADAL" clId="{636B9B7C-F49B-4C33-B22B-2659CCA3230B}" dt="2025-06-09T11:31:43.226" v="39"/>
        <pc:sldMkLst>
          <pc:docMk/>
          <pc:sldMk cId="1735065435" sldId="2147375644"/>
        </pc:sldMkLst>
      </pc:sldChg>
      <pc:sldChg chg="modTransition">
        <pc:chgData name="Anina Lundie" userId="ef940c2a-c5ca-442a-9663-b654017f9dfb" providerId="ADAL" clId="{636B9B7C-F49B-4C33-B22B-2659CCA3230B}" dt="2025-06-09T11:30:35.196" v="26"/>
        <pc:sldMkLst>
          <pc:docMk/>
          <pc:sldMk cId="3085917692" sldId="2147375645"/>
        </pc:sldMkLst>
      </pc:sldChg>
      <pc:sldChg chg="modTransition">
        <pc:chgData name="Anina Lundie" userId="ef940c2a-c5ca-442a-9663-b654017f9dfb" providerId="ADAL" clId="{636B9B7C-F49B-4C33-B22B-2659CCA3230B}" dt="2025-06-09T11:31:50.466" v="41"/>
        <pc:sldMkLst>
          <pc:docMk/>
          <pc:sldMk cId="2834299938" sldId="2147375646"/>
        </pc:sldMkLst>
      </pc:sldChg>
      <pc:sldChg chg="modTransition">
        <pc:chgData name="Anina Lundie" userId="ef940c2a-c5ca-442a-9663-b654017f9dfb" providerId="ADAL" clId="{636B9B7C-F49B-4C33-B22B-2659CCA3230B}" dt="2025-06-09T11:30:24.062" v="22"/>
        <pc:sldMkLst>
          <pc:docMk/>
          <pc:sldMk cId="4254437615" sldId="2147375647"/>
        </pc:sldMkLst>
      </pc:sldChg>
      <pc:sldChg chg="modSp mod modTransition">
        <pc:chgData name="Anina Lundie" userId="ef940c2a-c5ca-442a-9663-b654017f9dfb" providerId="ADAL" clId="{636B9B7C-F49B-4C33-B22B-2659CCA3230B}" dt="2025-06-09T11:31:10.093" v="32"/>
        <pc:sldMkLst>
          <pc:docMk/>
          <pc:sldMk cId="1650790069" sldId="2147375648"/>
        </pc:sldMkLst>
        <pc:picChg chg="mod">
          <ac:chgData name="Anina Lundie" userId="ef940c2a-c5ca-442a-9663-b654017f9dfb" providerId="ADAL" clId="{636B9B7C-F49B-4C33-B22B-2659CCA3230B}" dt="2025-06-09T11:26:53.217" v="4" actId="14100"/>
          <ac:picMkLst>
            <pc:docMk/>
            <pc:sldMk cId="1650790069" sldId="2147375648"/>
            <ac:picMk id="11" creationId="{7D42CD71-48AB-18A1-87A9-4277F6E0DEB0}"/>
          </ac:picMkLst>
        </pc:picChg>
      </pc:sldChg>
      <pc:sldChg chg="modTransition">
        <pc:chgData name="Anina Lundie" userId="ef940c2a-c5ca-442a-9663-b654017f9dfb" providerId="ADAL" clId="{636B9B7C-F49B-4C33-B22B-2659CCA3230B}" dt="2025-06-09T11:29:55.772" v="17"/>
        <pc:sldMkLst>
          <pc:docMk/>
          <pc:sldMk cId="3046444643" sldId="2147375649"/>
        </pc:sldMkLst>
      </pc:sldChg>
      <pc:sldChg chg="modTransition">
        <pc:chgData name="Anina Lundie" userId="ef940c2a-c5ca-442a-9663-b654017f9dfb" providerId="ADAL" clId="{636B9B7C-F49B-4C33-B22B-2659CCA3230B}" dt="2025-06-09T11:29:47.861" v="14"/>
        <pc:sldMkLst>
          <pc:docMk/>
          <pc:sldMk cId="3813261416" sldId="2147375650"/>
        </pc:sldMkLst>
      </pc:sldChg>
      <pc:sldChg chg="modSp mod modTransition">
        <pc:chgData name="Anina Lundie" userId="ef940c2a-c5ca-442a-9663-b654017f9dfb" providerId="ADAL" clId="{636B9B7C-F49B-4C33-B22B-2659CCA3230B}" dt="2025-06-09T11:29:49.493" v="15"/>
        <pc:sldMkLst>
          <pc:docMk/>
          <pc:sldMk cId="1334646876" sldId="2147375651"/>
        </pc:sldMkLst>
        <pc:picChg chg="mod">
          <ac:chgData name="Anina Lundie" userId="ef940c2a-c5ca-442a-9663-b654017f9dfb" providerId="ADAL" clId="{636B9B7C-F49B-4C33-B22B-2659CCA3230B}" dt="2025-06-09T11:29:38.053" v="13" actId="14100"/>
          <ac:picMkLst>
            <pc:docMk/>
            <pc:sldMk cId="1334646876" sldId="2147375651"/>
            <ac:picMk id="3" creationId="{C2D80E66-8321-7249-6075-9DEF786AF5ED}"/>
          </ac:picMkLst>
        </pc:picChg>
      </pc:sldChg>
      <pc:sldChg chg="modTransition">
        <pc:chgData name="Anina Lundie" userId="ef940c2a-c5ca-442a-9663-b654017f9dfb" providerId="ADAL" clId="{636B9B7C-F49B-4C33-B22B-2659CCA3230B}" dt="2025-06-09T11:29:52.666" v="16"/>
        <pc:sldMkLst>
          <pc:docMk/>
          <pc:sldMk cId="2130663266" sldId="2147375652"/>
        </pc:sldMkLst>
      </pc:sldChg>
      <pc:sldChg chg="modTransition">
        <pc:chgData name="Anina Lundie" userId="ef940c2a-c5ca-442a-9663-b654017f9dfb" providerId="ADAL" clId="{636B9B7C-F49B-4C33-B22B-2659CCA3230B}" dt="2025-06-09T11:29:58.051" v="18"/>
        <pc:sldMkLst>
          <pc:docMk/>
          <pc:sldMk cId="2385016751" sldId="2147375653"/>
        </pc:sldMkLst>
      </pc:sldChg>
      <pc:sldChg chg="add">
        <pc:chgData name="Anina Lundie" userId="ef940c2a-c5ca-442a-9663-b654017f9dfb" providerId="ADAL" clId="{636B9B7C-F49B-4C33-B22B-2659CCA3230B}" dt="2025-06-09T11:26:07.140" v="0"/>
        <pc:sldMkLst>
          <pc:docMk/>
          <pc:sldMk cId="1012061167" sldId="2147375654"/>
        </pc:sldMkLst>
      </pc:sldChg>
      <pc:sldChg chg="add del">
        <pc:chgData name="Anina Lundie" userId="ef940c2a-c5ca-442a-9663-b654017f9dfb" providerId="ADAL" clId="{636B9B7C-F49B-4C33-B22B-2659CCA3230B}" dt="2025-06-09T16:12:18.465" v="52"/>
        <pc:sldMkLst>
          <pc:docMk/>
          <pc:sldMk cId="2151326387" sldId="2147375655"/>
        </pc:sldMkLst>
      </pc:sldChg>
      <pc:sldChg chg="add">
        <pc:chgData name="Anina Lundie" userId="ef940c2a-c5ca-442a-9663-b654017f9dfb" providerId="ADAL" clId="{636B9B7C-F49B-4C33-B22B-2659CCA3230B}" dt="2025-06-09T16:12:22.924" v="53"/>
        <pc:sldMkLst>
          <pc:docMk/>
          <pc:sldMk cId="3864914795" sldId="2147375655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svg"/><Relationship Id="rId3" Type="http://schemas.openxmlformats.org/officeDocument/2006/relationships/image" Target="../media/image103.png"/><Relationship Id="rId7" Type="http://schemas.openxmlformats.org/officeDocument/2006/relationships/image" Target="../media/image107.png"/><Relationship Id="rId2" Type="http://schemas.openxmlformats.org/officeDocument/2006/relationships/image" Target="../media/image102.svg"/><Relationship Id="rId1" Type="http://schemas.openxmlformats.org/officeDocument/2006/relationships/image" Target="../media/image101.png"/><Relationship Id="rId6" Type="http://schemas.openxmlformats.org/officeDocument/2006/relationships/image" Target="../media/image106.svg"/><Relationship Id="rId5" Type="http://schemas.openxmlformats.org/officeDocument/2006/relationships/image" Target="../media/image105.png"/><Relationship Id="rId4" Type="http://schemas.openxmlformats.org/officeDocument/2006/relationships/image" Target="../media/image104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svg"/><Relationship Id="rId3" Type="http://schemas.openxmlformats.org/officeDocument/2006/relationships/image" Target="../media/image103.png"/><Relationship Id="rId7" Type="http://schemas.openxmlformats.org/officeDocument/2006/relationships/image" Target="../media/image107.png"/><Relationship Id="rId2" Type="http://schemas.openxmlformats.org/officeDocument/2006/relationships/image" Target="../media/image102.svg"/><Relationship Id="rId1" Type="http://schemas.openxmlformats.org/officeDocument/2006/relationships/image" Target="../media/image101.png"/><Relationship Id="rId6" Type="http://schemas.openxmlformats.org/officeDocument/2006/relationships/image" Target="../media/image106.svg"/><Relationship Id="rId5" Type="http://schemas.openxmlformats.org/officeDocument/2006/relationships/image" Target="../media/image105.png"/><Relationship Id="rId4" Type="http://schemas.openxmlformats.org/officeDocument/2006/relationships/image" Target="../media/image10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30CFB0E-C8F0-426D-930E-55FE3C569410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31250572-6AD5-4A35-B745-B7D00BE5094D}">
      <dgm:prSet/>
      <dgm:spPr/>
      <dgm:t>
        <a:bodyPr/>
        <a:lstStyle/>
        <a:p>
          <a:r>
            <a:rPr lang="en-ZA"/>
            <a:t>THE ARTS HAVE 4 MAIN STREAMS IN GRADE 9 </a:t>
          </a:r>
          <a:endParaRPr lang="en-US"/>
        </a:p>
      </dgm:t>
    </dgm:pt>
    <dgm:pt modelId="{C428278D-8C29-4E6F-BF99-625D451F35F3}" type="parTrans" cxnId="{90722649-425B-414F-B343-F801074DDE41}">
      <dgm:prSet/>
      <dgm:spPr/>
      <dgm:t>
        <a:bodyPr/>
        <a:lstStyle/>
        <a:p>
          <a:endParaRPr lang="en-US"/>
        </a:p>
      </dgm:t>
    </dgm:pt>
    <dgm:pt modelId="{3AB81678-C518-42F2-8B9A-15AB69EEC1A1}" type="sibTrans" cxnId="{90722649-425B-414F-B343-F801074DDE41}">
      <dgm:prSet/>
      <dgm:spPr/>
      <dgm:t>
        <a:bodyPr/>
        <a:lstStyle/>
        <a:p>
          <a:endParaRPr lang="en-US"/>
        </a:p>
      </dgm:t>
    </dgm:pt>
    <dgm:pt modelId="{8EA916A2-E261-4E78-A3E0-47C535405C8A}">
      <dgm:prSet/>
      <dgm:spPr/>
      <dgm:t>
        <a:bodyPr/>
        <a:lstStyle/>
        <a:p>
          <a:r>
            <a:rPr lang="en-ZA"/>
            <a:t>VISUAL ART, DRAMA, MUSIC, DANCE</a:t>
          </a:r>
          <a:endParaRPr lang="en-US"/>
        </a:p>
      </dgm:t>
    </dgm:pt>
    <dgm:pt modelId="{231CC07B-5D26-4A7B-B36D-85C17A7FF6F8}" type="parTrans" cxnId="{12D00459-3DA2-4AD6-BA08-5A41296784F7}">
      <dgm:prSet/>
      <dgm:spPr/>
      <dgm:t>
        <a:bodyPr/>
        <a:lstStyle/>
        <a:p>
          <a:endParaRPr lang="en-US"/>
        </a:p>
      </dgm:t>
    </dgm:pt>
    <dgm:pt modelId="{638DC3B3-911E-4410-8592-148A68936690}" type="sibTrans" cxnId="{12D00459-3DA2-4AD6-BA08-5A41296784F7}">
      <dgm:prSet/>
      <dgm:spPr/>
      <dgm:t>
        <a:bodyPr/>
        <a:lstStyle/>
        <a:p>
          <a:endParaRPr lang="en-US"/>
        </a:p>
      </dgm:t>
    </dgm:pt>
    <dgm:pt modelId="{D0FDA287-FB44-46FE-BB5B-AE98D5CC162E}">
      <dgm:prSet/>
      <dgm:spPr/>
      <dgm:t>
        <a:bodyPr/>
        <a:lstStyle/>
        <a:p>
          <a:r>
            <a:rPr lang="en-ZA"/>
            <a:t>TEACHERS NEED TO UNDERSTAND THAT THEY ADMINISTER ONLY THE STRANDS IN THE SCHOOL. </a:t>
          </a:r>
          <a:endParaRPr lang="en-US"/>
        </a:p>
      </dgm:t>
    </dgm:pt>
    <dgm:pt modelId="{C99C3574-BCD4-48C1-850D-F4B200DBDFDC}" type="parTrans" cxnId="{BF477530-894A-4371-B91D-6ECCB574DD87}">
      <dgm:prSet/>
      <dgm:spPr/>
      <dgm:t>
        <a:bodyPr/>
        <a:lstStyle/>
        <a:p>
          <a:endParaRPr lang="en-US"/>
        </a:p>
      </dgm:t>
    </dgm:pt>
    <dgm:pt modelId="{6A133E39-D9E0-4F34-9369-6127F8337197}" type="sibTrans" cxnId="{BF477530-894A-4371-B91D-6ECCB574DD87}">
      <dgm:prSet/>
      <dgm:spPr/>
      <dgm:t>
        <a:bodyPr/>
        <a:lstStyle/>
        <a:p>
          <a:endParaRPr lang="en-US"/>
        </a:p>
      </dgm:t>
    </dgm:pt>
    <dgm:pt modelId="{B33718F7-9555-4E13-9595-A16ADF051123}">
      <dgm:prSet/>
      <dgm:spPr/>
      <dgm:t>
        <a:bodyPr/>
        <a:lstStyle/>
        <a:p>
          <a:r>
            <a:rPr lang="en-ZA"/>
            <a:t>FOLLOWING 21</a:t>
          </a:r>
          <a:r>
            <a:rPr lang="en-ZA" baseline="30000"/>
            <a:t>ST</a:t>
          </a:r>
          <a:r>
            <a:rPr lang="en-ZA"/>
            <a:t> CENTURY SKILLS TO BE OBSERVED IN THE STRANDS</a:t>
          </a:r>
          <a:endParaRPr lang="en-US"/>
        </a:p>
      </dgm:t>
    </dgm:pt>
    <dgm:pt modelId="{E15C452B-2A1B-419E-8961-EE03BD8B00CD}" type="parTrans" cxnId="{D96801FB-CCA0-42FE-828D-5F92EA4EE273}">
      <dgm:prSet/>
      <dgm:spPr/>
      <dgm:t>
        <a:bodyPr/>
        <a:lstStyle/>
        <a:p>
          <a:endParaRPr lang="en-US"/>
        </a:p>
      </dgm:t>
    </dgm:pt>
    <dgm:pt modelId="{E4F20689-74A0-42B0-85BE-D013FCA2780B}" type="sibTrans" cxnId="{D96801FB-CCA0-42FE-828D-5F92EA4EE273}">
      <dgm:prSet/>
      <dgm:spPr/>
      <dgm:t>
        <a:bodyPr/>
        <a:lstStyle/>
        <a:p>
          <a:endParaRPr lang="en-US"/>
        </a:p>
      </dgm:t>
    </dgm:pt>
    <dgm:pt modelId="{71970126-B990-4B9A-BBCF-1629D778FAB8}" type="pres">
      <dgm:prSet presAssocID="{A30CFB0E-C8F0-426D-930E-55FE3C569410}" presName="root" presStyleCnt="0">
        <dgm:presLayoutVars>
          <dgm:dir/>
          <dgm:resizeHandles val="exact"/>
        </dgm:presLayoutVars>
      </dgm:prSet>
      <dgm:spPr/>
    </dgm:pt>
    <dgm:pt modelId="{0AC69C42-16B7-4E9B-99E4-2F24EF06A294}" type="pres">
      <dgm:prSet presAssocID="{31250572-6AD5-4A35-B745-B7D00BE5094D}" presName="compNode" presStyleCnt="0"/>
      <dgm:spPr/>
    </dgm:pt>
    <dgm:pt modelId="{B44FAED7-9380-400A-9A6E-C225F583D030}" type="pres">
      <dgm:prSet presAssocID="{31250572-6AD5-4A35-B745-B7D00BE5094D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mall paint brush"/>
        </a:ext>
      </dgm:extLst>
    </dgm:pt>
    <dgm:pt modelId="{89272353-1809-4AA6-9A2A-3C2475A6E98F}" type="pres">
      <dgm:prSet presAssocID="{31250572-6AD5-4A35-B745-B7D00BE5094D}" presName="spaceRect" presStyleCnt="0"/>
      <dgm:spPr/>
    </dgm:pt>
    <dgm:pt modelId="{C4C5BCD2-05CE-4CCA-8AB8-35D6290DD78F}" type="pres">
      <dgm:prSet presAssocID="{31250572-6AD5-4A35-B745-B7D00BE5094D}" presName="textRect" presStyleLbl="revTx" presStyleIdx="0" presStyleCnt="4">
        <dgm:presLayoutVars>
          <dgm:chMax val="1"/>
          <dgm:chPref val="1"/>
        </dgm:presLayoutVars>
      </dgm:prSet>
      <dgm:spPr/>
    </dgm:pt>
    <dgm:pt modelId="{F6240F90-5DAF-41C2-9E2A-943D9023D2BF}" type="pres">
      <dgm:prSet presAssocID="{3AB81678-C518-42F2-8B9A-15AB69EEC1A1}" presName="sibTrans" presStyleCnt="0"/>
      <dgm:spPr/>
    </dgm:pt>
    <dgm:pt modelId="{EE496DCD-251F-4F65-9FFA-C6CB426ADA25}" type="pres">
      <dgm:prSet presAssocID="{8EA916A2-E261-4E78-A3E0-47C535405C8A}" presName="compNode" presStyleCnt="0"/>
      <dgm:spPr/>
    </dgm:pt>
    <dgm:pt modelId="{287B1F06-CF48-4DD2-90AD-988DAB35ADB2}" type="pres">
      <dgm:prSet presAssocID="{8EA916A2-E261-4E78-A3E0-47C535405C8A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rama"/>
        </a:ext>
      </dgm:extLst>
    </dgm:pt>
    <dgm:pt modelId="{DE0E56F8-5504-4154-B1BE-3D9F7ECA8438}" type="pres">
      <dgm:prSet presAssocID="{8EA916A2-E261-4E78-A3E0-47C535405C8A}" presName="spaceRect" presStyleCnt="0"/>
      <dgm:spPr/>
    </dgm:pt>
    <dgm:pt modelId="{731DF3C7-7FD5-40DE-9D42-DD5E12F8B48A}" type="pres">
      <dgm:prSet presAssocID="{8EA916A2-E261-4E78-A3E0-47C535405C8A}" presName="textRect" presStyleLbl="revTx" presStyleIdx="1" presStyleCnt="4">
        <dgm:presLayoutVars>
          <dgm:chMax val="1"/>
          <dgm:chPref val="1"/>
        </dgm:presLayoutVars>
      </dgm:prSet>
      <dgm:spPr/>
    </dgm:pt>
    <dgm:pt modelId="{44239B54-EAA4-4F72-8520-E066CE3B4591}" type="pres">
      <dgm:prSet presAssocID="{638DC3B3-911E-4410-8592-148A68936690}" presName="sibTrans" presStyleCnt="0"/>
      <dgm:spPr/>
    </dgm:pt>
    <dgm:pt modelId="{83EB3987-9DD0-452E-959C-8D19D30D96CE}" type="pres">
      <dgm:prSet presAssocID="{D0FDA287-FB44-46FE-BB5B-AE98D5CC162E}" presName="compNode" presStyleCnt="0"/>
      <dgm:spPr/>
    </dgm:pt>
    <dgm:pt modelId="{6137FF7B-2CF5-48C2-A602-1EA4936C7690}" type="pres">
      <dgm:prSet presAssocID="{D0FDA287-FB44-46FE-BB5B-AE98D5CC162E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7CD848DC-1EE6-4955-A85B-A92AD70DE49C}" type="pres">
      <dgm:prSet presAssocID="{D0FDA287-FB44-46FE-BB5B-AE98D5CC162E}" presName="spaceRect" presStyleCnt="0"/>
      <dgm:spPr/>
    </dgm:pt>
    <dgm:pt modelId="{70AA4170-2BAD-4880-9C80-05E1E52FE688}" type="pres">
      <dgm:prSet presAssocID="{D0FDA287-FB44-46FE-BB5B-AE98D5CC162E}" presName="textRect" presStyleLbl="revTx" presStyleIdx="2" presStyleCnt="4">
        <dgm:presLayoutVars>
          <dgm:chMax val="1"/>
          <dgm:chPref val="1"/>
        </dgm:presLayoutVars>
      </dgm:prSet>
      <dgm:spPr/>
    </dgm:pt>
    <dgm:pt modelId="{6BB30B94-7604-4BFF-805C-7BF60FBA2C3D}" type="pres">
      <dgm:prSet presAssocID="{6A133E39-D9E0-4F34-9369-6127F8337197}" presName="sibTrans" presStyleCnt="0"/>
      <dgm:spPr/>
    </dgm:pt>
    <dgm:pt modelId="{D717E51E-9A86-4F7A-AEFE-10ABD012F0E5}" type="pres">
      <dgm:prSet presAssocID="{B33718F7-9555-4E13-9595-A16ADF051123}" presName="compNode" presStyleCnt="0"/>
      <dgm:spPr/>
    </dgm:pt>
    <dgm:pt modelId="{0CB0F313-4B80-449C-A65C-DA58F33C1D17}" type="pres">
      <dgm:prSet presAssocID="{B33718F7-9555-4E13-9595-A16ADF051123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87C44B45-4682-4BAA-AA70-520156A781A8}" type="pres">
      <dgm:prSet presAssocID="{B33718F7-9555-4E13-9595-A16ADF051123}" presName="spaceRect" presStyleCnt="0"/>
      <dgm:spPr/>
    </dgm:pt>
    <dgm:pt modelId="{4EF8C29C-14D2-42EA-9CBF-F730741FFD91}" type="pres">
      <dgm:prSet presAssocID="{B33718F7-9555-4E13-9595-A16ADF051123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BF477530-894A-4371-B91D-6ECCB574DD87}" srcId="{A30CFB0E-C8F0-426D-930E-55FE3C569410}" destId="{D0FDA287-FB44-46FE-BB5B-AE98D5CC162E}" srcOrd="2" destOrd="0" parTransId="{C99C3574-BCD4-48C1-850D-F4B200DBDFDC}" sibTransId="{6A133E39-D9E0-4F34-9369-6127F8337197}"/>
    <dgm:cxn modelId="{ADD5C142-003E-48F5-9480-229EB59CFBFC}" type="presOf" srcId="{B33718F7-9555-4E13-9595-A16ADF051123}" destId="{4EF8C29C-14D2-42EA-9CBF-F730741FFD91}" srcOrd="0" destOrd="0" presId="urn:microsoft.com/office/officeart/2018/2/layout/IconLabelList"/>
    <dgm:cxn modelId="{90722649-425B-414F-B343-F801074DDE41}" srcId="{A30CFB0E-C8F0-426D-930E-55FE3C569410}" destId="{31250572-6AD5-4A35-B745-B7D00BE5094D}" srcOrd="0" destOrd="0" parTransId="{C428278D-8C29-4E6F-BF99-625D451F35F3}" sibTransId="{3AB81678-C518-42F2-8B9A-15AB69EEC1A1}"/>
    <dgm:cxn modelId="{12D00459-3DA2-4AD6-BA08-5A41296784F7}" srcId="{A30CFB0E-C8F0-426D-930E-55FE3C569410}" destId="{8EA916A2-E261-4E78-A3E0-47C535405C8A}" srcOrd="1" destOrd="0" parTransId="{231CC07B-5D26-4A7B-B36D-85C17A7FF6F8}" sibTransId="{638DC3B3-911E-4410-8592-148A68936690}"/>
    <dgm:cxn modelId="{1718D4A4-472C-4AB3-8DA4-2E9244E521C1}" type="presOf" srcId="{A30CFB0E-C8F0-426D-930E-55FE3C569410}" destId="{71970126-B990-4B9A-BBCF-1629D778FAB8}" srcOrd="0" destOrd="0" presId="urn:microsoft.com/office/officeart/2018/2/layout/IconLabelList"/>
    <dgm:cxn modelId="{968881BC-B918-4052-B463-D54EBA6FDF8F}" type="presOf" srcId="{D0FDA287-FB44-46FE-BB5B-AE98D5CC162E}" destId="{70AA4170-2BAD-4880-9C80-05E1E52FE688}" srcOrd="0" destOrd="0" presId="urn:microsoft.com/office/officeart/2018/2/layout/IconLabelList"/>
    <dgm:cxn modelId="{469DC6DB-84C0-4B79-B2D8-8AC207521103}" type="presOf" srcId="{31250572-6AD5-4A35-B745-B7D00BE5094D}" destId="{C4C5BCD2-05CE-4CCA-8AB8-35D6290DD78F}" srcOrd="0" destOrd="0" presId="urn:microsoft.com/office/officeart/2018/2/layout/IconLabelList"/>
    <dgm:cxn modelId="{73F5F6E8-345B-4179-A16A-8BDCCF87CE66}" type="presOf" srcId="{8EA916A2-E261-4E78-A3E0-47C535405C8A}" destId="{731DF3C7-7FD5-40DE-9D42-DD5E12F8B48A}" srcOrd="0" destOrd="0" presId="urn:microsoft.com/office/officeart/2018/2/layout/IconLabelList"/>
    <dgm:cxn modelId="{D96801FB-CCA0-42FE-828D-5F92EA4EE273}" srcId="{A30CFB0E-C8F0-426D-930E-55FE3C569410}" destId="{B33718F7-9555-4E13-9595-A16ADF051123}" srcOrd="3" destOrd="0" parTransId="{E15C452B-2A1B-419E-8961-EE03BD8B00CD}" sibTransId="{E4F20689-74A0-42B0-85BE-D013FCA2780B}"/>
    <dgm:cxn modelId="{D14C0D99-B5C6-4D5A-B1A2-CFC3E2CE8A9E}" type="presParOf" srcId="{71970126-B990-4B9A-BBCF-1629D778FAB8}" destId="{0AC69C42-16B7-4E9B-99E4-2F24EF06A294}" srcOrd="0" destOrd="0" presId="urn:microsoft.com/office/officeart/2018/2/layout/IconLabelList"/>
    <dgm:cxn modelId="{5AADF590-B705-46C8-8E07-718A7649789E}" type="presParOf" srcId="{0AC69C42-16B7-4E9B-99E4-2F24EF06A294}" destId="{B44FAED7-9380-400A-9A6E-C225F583D030}" srcOrd="0" destOrd="0" presId="urn:microsoft.com/office/officeart/2018/2/layout/IconLabelList"/>
    <dgm:cxn modelId="{B1C11D74-1E96-4A0C-A56A-DB17098FF944}" type="presParOf" srcId="{0AC69C42-16B7-4E9B-99E4-2F24EF06A294}" destId="{89272353-1809-4AA6-9A2A-3C2475A6E98F}" srcOrd="1" destOrd="0" presId="urn:microsoft.com/office/officeart/2018/2/layout/IconLabelList"/>
    <dgm:cxn modelId="{AC3814D6-1688-4044-AB16-BA6238E7F6CB}" type="presParOf" srcId="{0AC69C42-16B7-4E9B-99E4-2F24EF06A294}" destId="{C4C5BCD2-05CE-4CCA-8AB8-35D6290DD78F}" srcOrd="2" destOrd="0" presId="urn:microsoft.com/office/officeart/2018/2/layout/IconLabelList"/>
    <dgm:cxn modelId="{30CBDEB5-5E01-4DCE-AE8B-ECCA59D6F7AD}" type="presParOf" srcId="{71970126-B990-4B9A-BBCF-1629D778FAB8}" destId="{F6240F90-5DAF-41C2-9E2A-943D9023D2BF}" srcOrd="1" destOrd="0" presId="urn:microsoft.com/office/officeart/2018/2/layout/IconLabelList"/>
    <dgm:cxn modelId="{A55F412E-962C-4BFC-A21C-7F3CDAF69155}" type="presParOf" srcId="{71970126-B990-4B9A-BBCF-1629D778FAB8}" destId="{EE496DCD-251F-4F65-9FFA-C6CB426ADA25}" srcOrd="2" destOrd="0" presId="urn:microsoft.com/office/officeart/2018/2/layout/IconLabelList"/>
    <dgm:cxn modelId="{C0B3E88E-F670-4B84-976B-D8701C7233F6}" type="presParOf" srcId="{EE496DCD-251F-4F65-9FFA-C6CB426ADA25}" destId="{287B1F06-CF48-4DD2-90AD-988DAB35ADB2}" srcOrd="0" destOrd="0" presId="urn:microsoft.com/office/officeart/2018/2/layout/IconLabelList"/>
    <dgm:cxn modelId="{BA1D1D2C-528A-4B19-B4F7-5CE1FC81D97F}" type="presParOf" srcId="{EE496DCD-251F-4F65-9FFA-C6CB426ADA25}" destId="{DE0E56F8-5504-4154-B1BE-3D9F7ECA8438}" srcOrd="1" destOrd="0" presId="urn:microsoft.com/office/officeart/2018/2/layout/IconLabelList"/>
    <dgm:cxn modelId="{C3DE89B8-E2C4-4E70-B3F2-A5AA81F60AF8}" type="presParOf" srcId="{EE496DCD-251F-4F65-9FFA-C6CB426ADA25}" destId="{731DF3C7-7FD5-40DE-9D42-DD5E12F8B48A}" srcOrd="2" destOrd="0" presId="urn:microsoft.com/office/officeart/2018/2/layout/IconLabelList"/>
    <dgm:cxn modelId="{95185FEA-D53F-417D-B7E4-85B51F7E60AC}" type="presParOf" srcId="{71970126-B990-4B9A-BBCF-1629D778FAB8}" destId="{44239B54-EAA4-4F72-8520-E066CE3B4591}" srcOrd="3" destOrd="0" presId="urn:microsoft.com/office/officeart/2018/2/layout/IconLabelList"/>
    <dgm:cxn modelId="{58A1EFBA-6AD4-4B3A-A318-A82306537118}" type="presParOf" srcId="{71970126-B990-4B9A-BBCF-1629D778FAB8}" destId="{83EB3987-9DD0-452E-959C-8D19D30D96CE}" srcOrd="4" destOrd="0" presId="urn:microsoft.com/office/officeart/2018/2/layout/IconLabelList"/>
    <dgm:cxn modelId="{44B30B76-618B-480C-A74B-CC29292D2AA8}" type="presParOf" srcId="{83EB3987-9DD0-452E-959C-8D19D30D96CE}" destId="{6137FF7B-2CF5-48C2-A602-1EA4936C7690}" srcOrd="0" destOrd="0" presId="urn:microsoft.com/office/officeart/2018/2/layout/IconLabelList"/>
    <dgm:cxn modelId="{F8694A00-C6F4-448F-BDAE-069FD705A929}" type="presParOf" srcId="{83EB3987-9DD0-452E-959C-8D19D30D96CE}" destId="{7CD848DC-1EE6-4955-A85B-A92AD70DE49C}" srcOrd="1" destOrd="0" presId="urn:microsoft.com/office/officeart/2018/2/layout/IconLabelList"/>
    <dgm:cxn modelId="{611E33CC-C10A-41E9-A9D7-D40A1555CA5E}" type="presParOf" srcId="{83EB3987-9DD0-452E-959C-8D19D30D96CE}" destId="{70AA4170-2BAD-4880-9C80-05E1E52FE688}" srcOrd="2" destOrd="0" presId="urn:microsoft.com/office/officeart/2018/2/layout/IconLabelList"/>
    <dgm:cxn modelId="{99DABF1D-4EF6-4992-B52A-2086D53C85BF}" type="presParOf" srcId="{71970126-B990-4B9A-BBCF-1629D778FAB8}" destId="{6BB30B94-7604-4BFF-805C-7BF60FBA2C3D}" srcOrd="5" destOrd="0" presId="urn:microsoft.com/office/officeart/2018/2/layout/IconLabelList"/>
    <dgm:cxn modelId="{5EB0120B-E237-4D1C-AB78-EA0EC5169A0A}" type="presParOf" srcId="{71970126-B990-4B9A-BBCF-1629D778FAB8}" destId="{D717E51E-9A86-4F7A-AEFE-10ABD012F0E5}" srcOrd="6" destOrd="0" presId="urn:microsoft.com/office/officeart/2018/2/layout/IconLabelList"/>
    <dgm:cxn modelId="{8A223E5A-29B4-49EA-8E25-CD7700CD34E8}" type="presParOf" srcId="{D717E51E-9A86-4F7A-AEFE-10ABD012F0E5}" destId="{0CB0F313-4B80-449C-A65C-DA58F33C1D17}" srcOrd="0" destOrd="0" presId="urn:microsoft.com/office/officeart/2018/2/layout/IconLabelList"/>
    <dgm:cxn modelId="{C3C69499-556C-4B3F-8C45-DF5AACADAC54}" type="presParOf" srcId="{D717E51E-9A86-4F7A-AEFE-10ABD012F0E5}" destId="{87C44B45-4682-4BAA-AA70-520156A781A8}" srcOrd="1" destOrd="0" presId="urn:microsoft.com/office/officeart/2018/2/layout/IconLabelList"/>
    <dgm:cxn modelId="{C193F49F-29CB-4DB0-AA6F-610C18712754}" type="presParOf" srcId="{D717E51E-9A86-4F7A-AEFE-10ABD012F0E5}" destId="{4EF8C29C-14D2-42EA-9CBF-F730741FFD91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4FAED7-9380-400A-9A6E-C225F583D030}">
      <dsp:nvSpPr>
        <dsp:cNvPr id="0" name=""/>
        <dsp:cNvSpPr/>
      </dsp:nvSpPr>
      <dsp:spPr>
        <a:xfrm>
          <a:off x="1679363" y="728879"/>
          <a:ext cx="1187469" cy="118746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C5BCD2-05CE-4CCA-8AB8-35D6290DD78F}">
      <dsp:nvSpPr>
        <dsp:cNvPr id="0" name=""/>
        <dsp:cNvSpPr/>
      </dsp:nvSpPr>
      <dsp:spPr>
        <a:xfrm>
          <a:off x="953687" y="2320830"/>
          <a:ext cx="2638821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kern="1200"/>
            <a:t>THE ARTS HAVE 4 MAIN STREAMS IN GRADE 9 </a:t>
          </a:r>
          <a:endParaRPr lang="en-US" sz="1300" kern="1200"/>
        </a:p>
      </dsp:txBody>
      <dsp:txXfrm>
        <a:off x="953687" y="2320830"/>
        <a:ext cx="2638821" cy="720000"/>
      </dsp:txXfrm>
    </dsp:sp>
    <dsp:sp modelId="{287B1F06-CF48-4DD2-90AD-988DAB35ADB2}">
      <dsp:nvSpPr>
        <dsp:cNvPr id="0" name=""/>
        <dsp:cNvSpPr/>
      </dsp:nvSpPr>
      <dsp:spPr>
        <a:xfrm>
          <a:off x="4779978" y="728879"/>
          <a:ext cx="1187469" cy="118746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1DF3C7-7FD5-40DE-9D42-DD5E12F8B48A}">
      <dsp:nvSpPr>
        <dsp:cNvPr id="0" name=""/>
        <dsp:cNvSpPr/>
      </dsp:nvSpPr>
      <dsp:spPr>
        <a:xfrm>
          <a:off x="4054302" y="2320830"/>
          <a:ext cx="2638821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kern="1200"/>
            <a:t>VISUAL ART, DRAMA, MUSIC, DANCE</a:t>
          </a:r>
          <a:endParaRPr lang="en-US" sz="1300" kern="1200"/>
        </a:p>
      </dsp:txBody>
      <dsp:txXfrm>
        <a:off x="4054302" y="2320830"/>
        <a:ext cx="2638821" cy="720000"/>
      </dsp:txXfrm>
    </dsp:sp>
    <dsp:sp modelId="{6137FF7B-2CF5-48C2-A602-1EA4936C7690}">
      <dsp:nvSpPr>
        <dsp:cNvPr id="0" name=""/>
        <dsp:cNvSpPr/>
      </dsp:nvSpPr>
      <dsp:spPr>
        <a:xfrm>
          <a:off x="7880593" y="728879"/>
          <a:ext cx="1187469" cy="118746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AA4170-2BAD-4880-9C80-05E1E52FE688}">
      <dsp:nvSpPr>
        <dsp:cNvPr id="0" name=""/>
        <dsp:cNvSpPr/>
      </dsp:nvSpPr>
      <dsp:spPr>
        <a:xfrm>
          <a:off x="7154917" y="2320830"/>
          <a:ext cx="2638821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kern="1200"/>
            <a:t>TEACHERS NEED TO UNDERSTAND THAT THEY ADMINISTER ONLY THE STRANDS IN THE SCHOOL. </a:t>
          </a:r>
          <a:endParaRPr lang="en-US" sz="1300" kern="1200"/>
        </a:p>
      </dsp:txBody>
      <dsp:txXfrm>
        <a:off x="7154917" y="2320830"/>
        <a:ext cx="2638821" cy="720000"/>
      </dsp:txXfrm>
    </dsp:sp>
    <dsp:sp modelId="{0CB0F313-4B80-449C-A65C-DA58F33C1D17}">
      <dsp:nvSpPr>
        <dsp:cNvPr id="0" name=""/>
        <dsp:cNvSpPr/>
      </dsp:nvSpPr>
      <dsp:spPr>
        <a:xfrm>
          <a:off x="4779978" y="3700536"/>
          <a:ext cx="1187469" cy="118746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F8C29C-14D2-42EA-9CBF-F730741FFD91}">
      <dsp:nvSpPr>
        <dsp:cNvPr id="0" name=""/>
        <dsp:cNvSpPr/>
      </dsp:nvSpPr>
      <dsp:spPr>
        <a:xfrm>
          <a:off x="4054302" y="5292487"/>
          <a:ext cx="2638821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ZA" sz="1300" kern="1200"/>
            <a:t>FOLLOWING 21</a:t>
          </a:r>
          <a:r>
            <a:rPr lang="en-ZA" sz="1300" kern="1200" baseline="30000"/>
            <a:t>ST</a:t>
          </a:r>
          <a:r>
            <a:rPr lang="en-ZA" sz="1300" kern="1200"/>
            <a:t> CENTURY SKILLS TO BE OBSERVED IN THE STRANDS</a:t>
          </a:r>
          <a:endParaRPr lang="en-US" sz="1300" kern="1200"/>
        </a:p>
      </dsp:txBody>
      <dsp:txXfrm>
        <a:off x="4054302" y="5292487"/>
        <a:ext cx="2638821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85E3CE-E9E3-CB47-80F0-33520EC85D2E}" type="datetimeFigureOut">
              <a:rPr lang="en-US" smtClean="0"/>
              <a:t>6/9/2025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25923F-580B-A047-9C0E-6EE78A3965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2670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B629BFA-7994-4EB7-AACF-FB2686B0A0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7859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sv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7.emf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7.emf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4.xml"/></Relationships>
</file>

<file path=ppt/slideLayouts/_rels/slideLayout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sv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5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5.xml"/></Relationships>
</file>

<file path=ppt/slideLayouts/_rels/slideLayout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5.xml"/></Relationships>
</file>

<file path=ppt/slideLayouts/_rels/slideLayout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5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rgbClr val="0014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3392" y="3429001"/>
            <a:ext cx="10945216" cy="1008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00329B"/>
                </a:solidFill>
              </a14:hiddenFill>
            </a:ext>
          </a:extLst>
        </p:spPr>
        <p:txBody>
          <a:bodyPr lIns="72000" tIns="0" rIns="72000" bIns="0" anchor="b">
            <a:normAutofit/>
          </a:bodyPr>
          <a:lstStyle>
            <a:lvl1pPr algn="r">
              <a:spcBef>
                <a:spcPts val="300"/>
              </a:spcBef>
              <a:defRPr sz="2600" cap="all" baseline="0">
                <a:solidFill>
                  <a:schemeClr val="bg1"/>
                </a:solidFill>
                <a:latin typeface="Century Gothic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>
          <a:xfrm>
            <a:off x="623392" y="4532528"/>
            <a:ext cx="10945216" cy="508552"/>
          </a:xfrm>
        </p:spPr>
        <p:txBody>
          <a:bodyPr lIns="72000" tIns="0" rIns="72000" bIns="0" anchor="ctr">
            <a:normAutofit/>
          </a:bodyPr>
          <a:lstStyle>
            <a:lvl1pPr marL="0" indent="0" algn="r">
              <a:buNone/>
              <a:defRPr sz="2000" b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15" name="Date Placeholder 11"/>
          <p:cNvSpPr>
            <a:spLocks noGrp="1"/>
          </p:cNvSpPr>
          <p:nvPr>
            <p:ph type="dt" sz="half" idx="2"/>
          </p:nvPr>
        </p:nvSpPr>
        <p:spPr>
          <a:xfrm>
            <a:off x="9552384" y="5398046"/>
            <a:ext cx="201622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1"/>
                </a:solidFill>
              </a:defRPr>
            </a:lvl1pPr>
          </a:lstStyle>
          <a:p>
            <a:endParaRPr lang="en-GB">
              <a:solidFill>
                <a:prstClr val="white"/>
              </a:solidFill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 hasCustomPrompt="1"/>
          </p:nvPr>
        </p:nvSpPr>
        <p:spPr>
          <a:xfrm>
            <a:off x="4847397" y="5398046"/>
            <a:ext cx="2112235" cy="365125"/>
          </a:xfrm>
        </p:spPr>
        <p:txBody>
          <a:bodyPr>
            <a:normAutofit/>
          </a:bodyPr>
          <a:lstStyle>
            <a:lvl1pPr algn="r">
              <a:defRPr sz="11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Location   |</a:t>
            </a:r>
            <a:endParaRPr lang="en-GB"/>
          </a:p>
        </p:txBody>
      </p:sp>
      <p:sp>
        <p:nvSpPr>
          <p:cNvPr id="18" name="Text Placeholder 16"/>
          <p:cNvSpPr>
            <a:spLocks noGrp="1"/>
          </p:cNvSpPr>
          <p:nvPr>
            <p:ph type="body" sz="quarter" idx="11" hasCustomPrompt="1"/>
          </p:nvPr>
        </p:nvSpPr>
        <p:spPr>
          <a:xfrm>
            <a:off x="6960096" y="5398046"/>
            <a:ext cx="2592288" cy="365125"/>
          </a:xfrm>
        </p:spPr>
        <p:txBody>
          <a:bodyPr>
            <a:normAutofit/>
          </a:bodyPr>
          <a:lstStyle>
            <a:lvl1pPr algn="r">
              <a:defRPr sz="1100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Initial. Surname  |</a:t>
            </a:r>
            <a:endParaRPr lang="en-GB"/>
          </a:p>
        </p:txBody>
      </p:sp>
      <p:pic>
        <p:nvPicPr>
          <p:cNvPr id="6" name="Picture 5" descr="Shape, rectangle&#10;&#10;Description automatically generated">
            <a:extLst>
              <a:ext uri="{FF2B5EF4-FFF2-40B4-BE49-F238E27FC236}">
                <a16:creationId xmlns:a16="http://schemas.microsoft.com/office/drawing/2014/main" id="{8F4B28A5-175F-4616-AB3B-7AD74BC551D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2700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654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none">
            <a:no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93701" y="1196753"/>
            <a:ext cx="11462940" cy="48960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38303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 wrap="none">
            <a:no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93701" y="1196753"/>
            <a:ext cx="5414268" cy="4896073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442373" y="1196753"/>
            <a:ext cx="5414268" cy="4896073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6788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none">
            <a:no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834826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7682E2E-32BD-4E55-9D8E-4BC75A19D0EB}"/>
              </a:ext>
            </a:extLst>
          </p:cNvPr>
          <p:cNvSpPr/>
          <p:nvPr userDrawn="1"/>
        </p:nvSpPr>
        <p:spPr>
          <a:xfrm>
            <a:off x="0" y="0"/>
            <a:ext cx="12365665" cy="24880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err="1"/>
          </a:p>
        </p:txBody>
      </p:sp>
    </p:spTree>
    <p:extLst>
      <p:ext uri="{BB962C8B-B14F-4D97-AF65-F5344CB8AC3E}">
        <p14:creationId xmlns:p14="http://schemas.microsoft.com/office/powerpoint/2010/main" val="3343365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7682E2E-32BD-4E55-9D8E-4BC75A19D0EB}"/>
              </a:ext>
            </a:extLst>
          </p:cNvPr>
          <p:cNvSpPr/>
          <p:nvPr userDrawn="1"/>
        </p:nvSpPr>
        <p:spPr>
          <a:xfrm>
            <a:off x="0" y="0"/>
            <a:ext cx="12365665" cy="24880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err="1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5385FDC-C278-4BD5-9ED1-D471F0E3547E}"/>
              </a:ext>
            </a:extLst>
          </p:cNvPr>
          <p:cNvSpPr/>
          <p:nvPr userDrawn="1"/>
        </p:nvSpPr>
        <p:spPr>
          <a:xfrm>
            <a:off x="0" y="0"/>
            <a:ext cx="12192000" cy="5981683"/>
          </a:xfrm>
          <a:prstGeom prst="rect">
            <a:avLst/>
          </a:prstGeom>
          <a:solidFill>
            <a:srgbClr val="0014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err="1"/>
          </a:p>
        </p:txBody>
      </p:sp>
    </p:spTree>
    <p:extLst>
      <p:ext uri="{BB962C8B-B14F-4D97-AF65-F5344CB8AC3E}">
        <p14:creationId xmlns:p14="http://schemas.microsoft.com/office/powerpoint/2010/main" val="30562585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93701" y="1412777"/>
            <a:ext cx="11462940" cy="468004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255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,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393701" y="1412777"/>
            <a:ext cx="5414268" cy="4680049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2373" y="1412777"/>
            <a:ext cx="5414268" cy="4680049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786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39957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93701" y="1196752"/>
            <a:ext cx="11462940" cy="44870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025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, Content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393701" y="1196752"/>
            <a:ext cx="5414268" cy="4487075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442373" y="1196752"/>
            <a:ext cx="5414268" cy="4487075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9685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</p:spTree>
    <p:extLst>
      <p:ext uri="{BB962C8B-B14F-4D97-AF65-F5344CB8AC3E}">
        <p14:creationId xmlns:p14="http://schemas.microsoft.com/office/powerpoint/2010/main" val="30926713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, Content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393701" y="1412777"/>
            <a:ext cx="11462940" cy="42710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798642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, Subtitle, Content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393701" y="1412777"/>
            <a:ext cx="5414268" cy="4281441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2373" y="1412777"/>
            <a:ext cx="5414268" cy="4281441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3981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207237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">
    <p:bg>
      <p:bgPr>
        <a:solidFill>
          <a:srgbClr val="0014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814918" y="2276873"/>
            <a:ext cx="11041721" cy="936625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lvl1pPr>
              <a:defRPr sz="3200" b="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Divider Theme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D20FEE-39B3-4095-9643-A54B8CE6F8F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2400" y="6224400"/>
            <a:ext cx="1192941" cy="360000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69925FB1-FA86-499F-A94C-CB599B097F2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92400" y="6206400"/>
            <a:ext cx="3393000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9695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431801" y="1412775"/>
            <a:ext cx="3878097" cy="4680049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97929" y="1412777"/>
            <a:ext cx="7296811" cy="4680049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2683189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8688289" y="1412776"/>
            <a:ext cx="3206023" cy="468004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1801" y="1412777"/>
            <a:ext cx="8006556" cy="4680048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131538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387049" y="1412776"/>
            <a:ext cx="5228899" cy="187220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6665841" y="1412776"/>
            <a:ext cx="5228899" cy="187220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6"/>
          </p:nvPr>
        </p:nvSpPr>
        <p:spPr>
          <a:xfrm>
            <a:off x="431801" y="3532181"/>
            <a:ext cx="11462940" cy="2551450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137449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387049" y="3645024"/>
            <a:ext cx="5228899" cy="2304256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6665841" y="3645024"/>
            <a:ext cx="5228899" cy="2304256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6"/>
          </p:nvPr>
        </p:nvSpPr>
        <p:spPr>
          <a:xfrm>
            <a:off x="431801" y="1412776"/>
            <a:ext cx="11462940" cy="2143224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191652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387050" y="3645024"/>
            <a:ext cx="3500705" cy="2304256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4390544" y="3645024"/>
            <a:ext cx="3500705" cy="2304256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6" hasCustomPrompt="1"/>
          </p:nvPr>
        </p:nvSpPr>
        <p:spPr>
          <a:xfrm>
            <a:off x="8394036" y="3645024"/>
            <a:ext cx="3500705" cy="2304256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31801" y="1412776"/>
            <a:ext cx="11462940" cy="2143224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112111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387050" y="1412776"/>
            <a:ext cx="3500705" cy="2160240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4390544" y="1412776"/>
            <a:ext cx="3500705" cy="2160240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6" hasCustomPrompt="1"/>
          </p:nvPr>
        </p:nvSpPr>
        <p:spPr>
          <a:xfrm>
            <a:off x="8394036" y="1412776"/>
            <a:ext cx="3500705" cy="2160240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31801" y="3703287"/>
            <a:ext cx="11462940" cy="2380344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57698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431801" y="1412776"/>
            <a:ext cx="3878097" cy="151216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431801" y="2975180"/>
            <a:ext cx="3878097" cy="151216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16" hasCustomPrompt="1"/>
          </p:nvPr>
        </p:nvSpPr>
        <p:spPr>
          <a:xfrm>
            <a:off x="431801" y="4537584"/>
            <a:ext cx="3878097" cy="154109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597929" y="1412776"/>
            <a:ext cx="7296811" cy="4664677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897076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8016644" y="1412776"/>
            <a:ext cx="3878097" cy="151216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8016644" y="2976533"/>
            <a:ext cx="3878097" cy="151216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16" hasCustomPrompt="1"/>
          </p:nvPr>
        </p:nvSpPr>
        <p:spPr>
          <a:xfrm>
            <a:off x="8016644" y="4540290"/>
            <a:ext cx="3878097" cy="1548783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31801" y="1412778"/>
            <a:ext cx="7405311" cy="4665905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489086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ack Slide &quot;Thank You&quot;">
    <p:bg>
      <p:bgPr>
        <a:solidFill>
          <a:srgbClr val="0014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913435" y="1790072"/>
            <a:ext cx="6336704" cy="28803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solidFill>
                <a:prstClr val="white"/>
              </a:solidFill>
            </a:endParaRPr>
          </a:p>
        </p:txBody>
      </p:sp>
      <p:sp>
        <p:nvSpPr>
          <p:cNvPr id="12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3779997" y="2696461"/>
            <a:ext cx="5196324" cy="266322"/>
          </a:xfrm>
        </p:spPr>
        <p:txBody>
          <a:bodyPr lIns="36000" rIns="36000" anchor="ctr">
            <a:noAutofit/>
          </a:bodyPr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Name Surname</a:t>
            </a:r>
            <a:endParaRPr lang="en-GB"/>
          </a:p>
        </p:txBody>
      </p:sp>
      <p:sp>
        <p:nvSpPr>
          <p:cNvPr id="13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3779997" y="2963910"/>
            <a:ext cx="5196324" cy="266322"/>
          </a:xfrm>
        </p:spPr>
        <p:txBody>
          <a:bodyPr lIns="36000" rIns="36000" anchor="ctr">
            <a:noAutofit/>
          </a:bodyPr>
          <a:lstStyle>
            <a:lvl1pPr>
              <a:defRPr sz="11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Directory</a:t>
            </a:r>
            <a:endParaRPr lang="en-GB"/>
          </a:p>
        </p:txBody>
      </p:sp>
      <p:sp>
        <p:nvSpPr>
          <p:cNvPr id="14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4246240" y="3494035"/>
            <a:ext cx="1920213" cy="266322"/>
          </a:xfrm>
        </p:spPr>
        <p:txBody>
          <a:bodyPr lIns="36000" rIns="36000" anchor="ctr">
            <a:noAutofit/>
          </a:bodyPr>
          <a:lstStyle>
            <a:lvl1pPr>
              <a:defRPr sz="11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+27 (0)21 XXX XXXX</a:t>
            </a:r>
            <a:endParaRPr lang="en-GB"/>
          </a:p>
        </p:txBody>
      </p:sp>
      <p:sp>
        <p:nvSpPr>
          <p:cNvPr id="15" name="Rectangle 14"/>
          <p:cNvSpPr/>
          <p:nvPr userDrawn="1"/>
        </p:nvSpPr>
        <p:spPr>
          <a:xfrm>
            <a:off x="3779996" y="3497483"/>
            <a:ext cx="536899" cy="261610"/>
          </a:xfrm>
          <a:prstGeom prst="rect">
            <a:avLst/>
          </a:prstGeom>
        </p:spPr>
        <p:txBody>
          <a:bodyPr vert="horz" lIns="36000" tIns="72000" rIns="36000" bIns="72000" rtlCol="0" anchor="ctr">
            <a:noAutofit/>
          </a:bodyPr>
          <a:lstStyle/>
          <a:p>
            <a:pPr>
              <a:spcBef>
                <a:spcPts val="300"/>
              </a:spcBef>
              <a:buFont typeface="Arial" pitchFamily="34" charset="0"/>
              <a:buNone/>
            </a:pPr>
            <a:r>
              <a:rPr lang="en-GB" sz="1100" b="1">
                <a:solidFill>
                  <a:srgbClr val="003399"/>
                </a:solidFill>
              </a:rPr>
              <a:t>Tel: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3" hasCustomPrompt="1"/>
          </p:nvPr>
        </p:nvSpPr>
        <p:spPr>
          <a:xfrm>
            <a:off x="6840159" y="3494035"/>
            <a:ext cx="1920213" cy="266322"/>
          </a:xfrm>
        </p:spPr>
        <p:txBody>
          <a:bodyPr lIns="36000" rIns="36000" anchor="ctr">
            <a:noAutofit/>
          </a:bodyPr>
          <a:lstStyle>
            <a:lvl1pPr>
              <a:defRPr sz="11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+27 (0)21 XXX XXXX</a:t>
            </a:r>
            <a:endParaRPr lang="en-GB"/>
          </a:p>
        </p:txBody>
      </p:sp>
      <p:sp>
        <p:nvSpPr>
          <p:cNvPr id="17" name="Rectangle 16"/>
          <p:cNvSpPr/>
          <p:nvPr userDrawn="1"/>
        </p:nvSpPr>
        <p:spPr>
          <a:xfrm>
            <a:off x="6373915" y="3497483"/>
            <a:ext cx="536899" cy="261610"/>
          </a:xfrm>
          <a:prstGeom prst="rect">
            <a:avLst/>
          </a:prstGeom>
        </p:spPr>
        <p:txBody>
          <a:bodyPr vert="horz" lIns="36000" tIns="72000" rIns="36000" bIns="72000" rtlCol="0" anchor="ctr">
            <a:noAutofit/>
          </a:bodyPr>
          <a:lstStyle/>
          <a:p>
            <a:pPr>
              <a:spcBef>
                <a:spcPts val="300"/>
              </a:spcBef>
              <a:buFont typeface="Arial" pitchFamily="34" charset="0"/>
              <a:buNone/>
            </a:pPr>
            <a:r>
              <a:rPr lang="en-GB" sz="1100" b="1">
                <a:solidFill>
                  <a:srgbClr val="003399"/>
                </a:solidFill>
              </a:rPr>
              <a:t>Fax:</a:t>
            </a:r>
          </a:p>
        </p:txBody>
      </p:sp>
      <p:sp>
        <p:nvSpPr>
          <p:cNvPr id="18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3779997" y="3768568"/>
            <a:ext cx="4978745" cy="266322"/>
          </a:xfrm>
        </p:spPr>
        <p:txBody>
          <a:bodyPr lIns="36000" rIns="36000" anchor="ctr">
            <a:noAutofit/>
          </a:bodyPr>
          <a:lstStyle>
            <a:lvl1pPr>
              <a:defRPr sz="11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Name.Surname@westerncape.gov.za</a:t>
            </a:r>
            <a:endParaRPr lang="en-GB"/>
          </a:p>
        </p:txBody>
      </p:sp>
      <p:sp>
        <p:nvSpPr>
          <p:cNvPr id="19" name="Rectangle 18"/>
          <p:cNvSpPr/>
          <p:nvPr userDrawn="1"/>
        </p:nvSpPr>
        <p:spPr>
          <a:xfrm>
            <a:off x="3779996" y="4043102"/>
            <a:ext cx="4978745" cy="261610"/>
          </a:xfrm>
          <a:prstGeom prst="rect">
            <a:avLst/>
          </a:prstGeom>
        </p:spPr>
        <p:txBody>
          <a:bodyPr vert="horz" lIns="36000" tIns="72000" rIns="36000" bIns="72000" rtlCol="0" anchor="ctr">
            <a:noAutofit/>
          </a:bodyPr>
          <a:lstStyle/>
          <a:p>
            <a:pPr>
              <a:spcBef>
                <a:spcPts val="300"/>
              </a:spcBef>
              <a:buFont typeface="Arial" pitchFamily="34" charset="0"/>
              <a:buNone/>
            </a:pPr>
            <a:r>
              <a:rPr lang="en-GB" sz="1100" b="1">
                <a:solidFill>
                  <a:srgbClr val="003399"/>
                </a:solidFill>
              </a:rPr>
              <a:t>www.wcedonline.westerncape.gov.za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393700" y="565702"/>
            <a:ext cx="24048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>
                <a:solidFill>
                  <a:prstClr val="white"/>
                </a:solidFill>
                <a:ea typeface="+mj-ea"/>
                <a:cs typeface="+mj-cs"/>
              </a:rPr>
              <a:t>Contact Us</a:t>
            </a:r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4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3779995" y="4333520"/>
            <a:ext cx="4465773" cy="266322"/>
          </a:xfrm>
        </p:spPr>
        <p:txBody>
          <a:bodyPr lIns="36000" rIns="36000" anchor="ctr">
            <a:noAutofit/>
          </a:bodyPr>
          <a:lstStyle>
            <a:lvl1pPr>
              <a:defRPr sz="11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ZA"/>
              <a:t>Fill in your address</a:t>
            </a:r>
          </a:p>
        </p:txBody>
      </p:sp>
      <p:pic>
        <p:nvPicPr>
          <p:cNvPr id="20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29719" y="1859446"/>
            <a:ext cx="2217710" cy="849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Shape, rectangle&#10;&#10;Description automatically generated">
            <a:extLst>
              <a:ext uri="{FF2B5EF4-FFF2-40B4-BE49-F238E27FC236}">
                <a16:creationId xmlns:a16="http://schemas.microsoft.com/office/drawing/2014/main" id="{4B218B1C-103E-40ED-AFB3-E83144F6820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95" y="3331665"/>
            <a:ext cx="5470144" cy="64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8642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ack Slide &quot;Thank You&quot;">
    <p:bg>
      <p:bgPr>
        <a:solidFill>
          <a:srgbClr val="0014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 userDrawn="1"/>
        </p:nvSpPr>
        <p:spPr>
          <a:xfrm>
            <a:off x="2351584" y="3861049"/>
            <a:ext cx="9601067" cy="1083419"/>
          </a:xfrm>
          <a:prstGeom prst="rect">
            <a:avLst/>
          </a:prstGeom>
        </p:spPr>
        <p:txBody>
          <a:bodyPr wrap="none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Aft>
                <a:spcPts val="2400"/>
              </a:spcAft>
            </a:pPr>
            <a:r>
              <a:rPr lang="en-US" sz="3200">
                <a:solidFill>
                  <a:prstClr val="white"/>
                </a:solidFill>
                <a:cs typeface="Century Gothic"/>
              </a:rPr>
              <a:t>Thank you</a:t>
            </a:r>
          </a:p>
        </p:txBody>
      </p:sp>
      <p:pic>
        <p:nvPicPr>
          <p:cNvPr id="4" name="Picture 3" descr="Shape, rectangle&#10;&#10;Description automatically generated">
            <a:extLst>
              <a:ext uri="{FF2B5EF4-FFF2-40B4-BE49-F238E27FC236}">
                <a16:creationId xmlns:a16="http://schemas.microsoft.com/office/drawing/2014/main" id="{964789CB-CD92-405B-9055-78FC1169E82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00" y="3364896"/>
            <a:ext cx="11798299" cy="6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556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964161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2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2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6464781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2859F-9818-4064-9A8F-7C517BA8A24F}" type="datetimeFigureOut">
              <a:rPr lang="en-US" smtClean="0"/>
              <a:pPr/>
              <a:t>6/9/2025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1A3841-5F95-4CA8-BC12-1EF996CD215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07712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rgbClr val="0014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3392" y="3429001"/>
            <a:ext cx="10945216" cy="1008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00329B"/>
                </a:solidFill>
              </a14:hiddenFill>
            </a:ext>
          </a:extLst>
        </p:spPr>
        <p:txBody>
          <a:bodyPr lIns="72000" tIns="0" rIns="72000" bIns="0" anchor="b">
            <a:normAutofit/>
          </a:bodyPr>
          <a:lstStyle>
            <a:lvl1pPr algn="r">
              <a:spcBef>
                <a:spcPts val="300"/>
              </a:spcBef>
              <a:defRPr sz="2600" cap="all" baseline="0">
                <a:solidFill>
                  <a:schemeClr val="bg1"/>
                </a:solidFill>
                <a:latin typeface="Century Gothic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>
          <a:xfrm>
            <a:off x="623392" y="4532528"/>
            <a:ext cx="10945216" cy="508552"/>
          </a:xfrm>
        </p:spPr>
        <p:txBody>
          <a:bodyPr lIns="72000" tIns="0" rIns="72000" bIns="0" anchor="ctr">
            <a:normAutofit/>
          </a:bodyPr>
          <a:lstStyle>
            <a:lvl1pPr marL="0" indent="0" algn="r">
              <a:buNone/>
              <a:defRPr sz="2000" b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15" name="Date Placeholder 11"/>
          <p:cNvSpPr>
            <a:spLocks noGrp="1"/>
          </p:cNvSpPr>
          <p:nvPr>
            <p:ph type="dt" sz="half" idx="2"/>
          </p:nvPr>
        </p:nvSpPr>
        <p:spPr>
          <a:xfrm>
            <a:off x="9552384" y="5398046"/>
            <a:ext cx="201622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1"/>
                </a:solidFill>
              </a:defRPr>
            </a:lvl1pPr>
          </a:lstStyle>
          <a:p>
            <a:endParaRPr lang="en-GB">
              <a:solidFill>
                <a:prstClr val="white"/>
              </a:solidFill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 hasCustomPrompt="1"/>
          </p:nvPr>
        </p:nvSpPr>
        <p:spPr>
          <a:xfrm>
            <a:off x="4847397" y="5398046"/>
            <a:ext cx="2112235" cy="365125"/>
          </a:xfrm>
        </p:spPr>
        <p:txBody>
          <a:bodyPr>
            <a:normAutofit/>
          </a:bodyPr>
          <a:lstStyle>
            <a:lvl1pPr algn="r">
              <a:defRPr sz="11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Location   |</a:t>
            </a:r>
            <a:endParaRPr lang="en-GB"/>
          </a:p>
        </p:txBody>
      </p:sp>
      <p:sp>
        <p:nvSpPr>
          <p:cNvPr id="18" name="Text Placeholder 16"/>
          <p:cNvSpPr>
            <a:spLocks noGrp="1"/>
          </p:cNvSpPr>
          <p:nvPr>
            <p:ph type="body" sz="quarter" idx="11" hasCustomPrompt="1"/>
          </p:nvPr>
        </p:nvSpPr>
        <p:spPr>
          <a:xfrm>
            <a:off x="6960096" y="5398046"/>
            <a:ext cx="2592288" cy="365125"/>
          </a:xfrm>
        </p:spPr>
        <p:txBody>
          <a:bodyPr>
            <a:normAutofit/>
          </a:bodyPr>
          <a:lstStyle>
            <a:lvl1pPr algn="r">
              <a:defRPr sz="1100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Initial. Surname  |</a:t>
            </a:r>
            <a:endParaRPr lang="en-GB"/>
          </a:p>
        </p:txBody>
      </p:sp>
      <p:pic>
        <p:nvPicPr>
          <p:cNvPr id="6" name="Picture 5" descr="Shape, rectangle&#10;&#10;Description automatically generated">
            <a:extLst>
              <a:ext uri="{FF2B5EF4-FFF2-40B4-BE49-F238E27FC236}">
                <a16:creationId xmlns:a16="http://schemas.microsoft.com/office/drawing/2014/main" id="{8F4B28A5-175F-4616-AB3B-7AD74BC551D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2700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52069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none">
            <a:no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93701" y="1196753"/>
            <a:ext cx="11462940" cy="48960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85937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 wrap="none">
            <a:no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93701" y="1196753"/>
            <a:ext cx="5414268" cy="4896073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442373" y="1196753"/>
            <a:ext cx="5414268" cy="4896073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5626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none">
            <a:no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960801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93701" y="1412777"/>
            <a:ext cx="11462940" cy="468004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72552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,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393701" y="1412777"/>
            <a:ext cx="5414268" cy="4680049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2373" y="1412777"/>
            <a:ext cx="5414268" cy="4680049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49776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6527604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93701" y="1196752"/>
            <a:ext cx="11462940" cy="44870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37482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, Content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393701" y="1196752"/>
            <a:ext cx="5414268" cy="4487075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442373" y="1196752"/>
            <a:ext cx="5414268" cy="4487075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87224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</p:spTree>
    <p:extLst>
      <p:ext uri="{BB962C8B-B14F-4D97-AF65-F5344CB8AC3E}">
        <p14:creationId xmlns:p14="http://schemas.microsoft.com/office/powerpoint/2010/main" val="269832887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, Content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393701" y="1412777"/>
            <a:ext cx="11462940" cy="42710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230044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, Subtitle, Content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393701" y="1412777"/>
            <a:ext cx="5414268" cy="4281441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2373" y="1412777"/>
            <a:ext cx="5414268" cy="4281441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74423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5833386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">
    <p:bg>
      <p:bgPr>
        <a:solidFill>
          <a:srgbClr val="0014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814918" y="2276873"/>
            <a:ext cx="11041721" cy="936625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lvl1pPr>
              <a:defRPr sz="3200" b="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Divider Theme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D20FEE-39B3-4095-9643-A54B8CE6F8F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2400" y="6224400"/>
            <a:ext cx="1192941" cy="360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524DAC6-DF6A-4E9E-AF01-59285C842E1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807200" y="6224400"/>
            <a:ext cx="981520" cy="360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C5F1506-0FF1-476A-9766-95A867527BE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010579" y="6163200"/>
            <a:ext cx="802636" cy="396000"/>
          </a:xfrm>
          <a:prstGeom prst="rect">
            <a:avLst/>
          </a:prstGeom>
          <a:effectLst>
            <a:outerShdw blurRad="635000" dist="3810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8734959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431801" y="1412775"/>
            <a:ext cx="3878097" cy="4680049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97929" y="1412777"/>
            <a:ext cx="7296811" cy="4680049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9521495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8688289" y="1412776"/>
            <a:ext cx="3206023" cy="468004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1801" y="1412777"/>
            <a:ext cx="8006556" cy="4680048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670741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387049" y="1412776"/>
            <a:ext cx="5228899" cy="187220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6665841" y="1412776"/>
            <a:ext cx="5228899" cy="187220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6"/>
          </p:nvPr>
        </p:nvSpPr>
        <p:spPr>
          <a:xfrm>
            <a:off x="431801" y="3532181"/>
            <a:ext cx="11462940" cy="2551450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910949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387049" y="3645024"/>
            <a:ext cx="5228899" cy="2304256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6665841" y="3645024"/>
            <a:ext cx="5228899" cy="2304256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6"/>
          </p:nvPr>
        </p:nvSpPr>
        <p:spPr>
          <a:xfrm>
            <a:off x="431801" y="1412776"/>
            <a:ext cx="11462940" cy="2143224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5727636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387050" y="3645024"/>
            <a:ext cx="3500705" cy="2304256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4390544" y="3645024"/>
            <a:ext cx="3500705" cy="2304256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6" hasCustomPrompt="1"/>
          </p:nvPr>
        </p:nvSpPr>
        <p:spPr>
          <a:xfrm>
            <a:off x="8394036" y="3645024"/>
            <a:ext cx="3500705" cy="2304256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31801" y="1412776"/>
            <a:ext cx="11462940" cy="2143224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7743069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387050" y="1412776"/>
            <a:ext cx="3500705" cy="2160240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4390544" y="1412776"/>
            <a:ext cx="3500705" cy="2160240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6" hasCustomPrompt="1"/>
          </p:nvPr>
        </p:nvSpPr>
        <p:spPr>
          <a:xfrm>
            <a:off x="8394036" y="1412776"/>
            <a:ext cx="3500705" cy="2160240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31801" y="3703287"/>
            <a:ext cx="11462940" cy="2380344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5416475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431801" y="1412776"/>
            <a:ext cx="3878097" cy="151216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431801" y="2975180"/>
            <a:ext cx="3878097" cy="151216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16" hasCustomPrompt="1"/>
          </p:nvPr>
        </p:nvSpPr>
        <p:spPr>
          <a:xfrm>
            <a:off x="431801" y="4537584"/>
            <a:ext cx="3878097" cy="154109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597929" y="1412776"/>
            <a:ext cx="7296811" cy="4664677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8572294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8016644" y="1412776"/>
            <a:ext cx="3878097" cy="151216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8016644" y="2976533"/>
            <a:ext cx="3878097" cy="151216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16" hasCustomPrompt="1"/>
          </p:nvPr>
        </p:nvSpPr>
        <p:spPr>
          <a:xfrm>
            <a:off x="8016644" y="4540290"/>
            <a:ext cx="3878097" cy="1548783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31801" y="1412778"/>
            <a:ext cx="7405311" cy="4665905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10814478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ack Slide &quot;Thank You&quot;">
    <p:bg>
      <p:bgPr>
        <a:solidFill>
          <a:srgbClr val="0014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913435" y="1790072"/>
            <a:ext cx="6336704" cy="28803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solidFill>
                <a:prstClr val="white"/>
              </a:solidFill>
            </a:endParaRPr>
          </a:p>
        </p:txBody>
      </p:sp>
      <p:sp>
        <p:nvSpPr>
          <p:cNvPr id="12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3779997" y="2696461"/>
            <a:ext cx="5196324" cy="266322"/>
          </a:xfrm>
        </p:spPr>
        <p:txBody>
          <a:bodyPr lIns="36000" rIns="36000" anchor="ctr">
            <a:noAutofit/>
          </a:bodyPr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Name Surname</a:t>
            </a:r>
            <a:endParaRPr lang="en-GB"/>
          </a:p>
        </p:txBody>
      </p:sp>
      <p:sp>
        <p:nvSpPr>
          <p:cNvPr id="13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3779997" y="2963910"/>
            <a:ext cx="5196324" cy="266322"/>
          </a:xfrm>
        </p:spPr>
        <p:txBody>
          <a:bodyPr lIns="36000" rIns="36000" anchor="ctr">
            <a:noAutofit/>
          </a:bodyPr>
          <a:lstStyle>
            <a:lvl1pPr>
              <a:defRPr sz="11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Directory</a:t>
            </a:r>
            <a:endParaRPr lang="en-GB"/>
          </a:p>
        </p:txBody>
      </p:sp>
      <p:sp>
        <p:nvSpPr>
          <p:cNvPr id="14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4246240" y="3494035"/>
            <a:ext cx="1920213" cy="266322"/>
          </a:xfrm>
        </p:spPr>
        <p:txBody>
          <a:bodyPr lIns="36000" rIns="36000" anchor="ctr">
            <a:noAutofit/>
          </a:bodyPr>
          <a:lstStyle>
            <a:lvl1pPr>
              <a:defRPr sz="11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+27 (0)21 XXX XXXX</a:t>
            </a:r>
            <a:endParaRPr lang="en-GB"/>
          </a:p>
        </p:txBody>
      </p:sp>
      <p:sp>
        <p:nvSpPr>
          <p:cNvPr id="15" name="Rectangle 14"/>
          <p:cNvSpPr/>
          <p:nvPr userDrawn="1"/>
        </p:nvSpPr>
        <p:spPr>
          <a:xfrm>
            <a:off x="3779996" y="3497483"/>
            <a:ext cx="536899" cy="261610"/>
          </a:xfrm>
          <a:prstGeom prst="rect">
            <a:avLst/>
          </a:prstGeom>
        </p:spPr>
        <p:txBody>
          <a:bodyPr vert="horz" lIns="36000" tIns="72000" rIns="36000" bIns="72000" rtlCol="0" anchor="ctr">
            <a:noAutofit/>
          </a:bodyPr>
          <a:lstStyle/>
          <a:p>
            <a:pPr>
              <a:spcBef>
                <a:spcPts val="300"/>
              </a:spcBef>
              <a:buFont typeface="Arial" pitchFamily="34" charset="0"/>
              <a:buNone/>
            </a:pPr>
            <a:r>
              <a:rPr lang="en-GB" sz="1100" b="1">
                <a:solidFill>
                  <a:srgbClr val="003399"/>
                </a:solidFill>
              </a:rPr>
              <a:t>Tel: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3" hasCustomPrompt="1"/>
          </p:nvPr>
        </p:nvSpPr>
        <p:spPr>
          <a:xfrm>
            <a:off x="6840159" y="3494035"/>
            <a:ext cx="1920213" cy="266322"/>
          </a:xfrm>
        </p:spPr>
        <p:txBody>
          <a:bodyPr lIns="36000" rIns="36000" anchor="ctr">
            <a:noAutofit/>
          </a:bodyPr>
          <a:lstStyle>
            <a:lvl1pPr>
              <a:defRPr sz="11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+27 (0)21 XXX XXXX</a:t>
            </a:r>
            <a:endParaRPr lang="en-GB"/>
          </a:p>
        </p:txBody>
      </p:sp>
      <p:sp>
        <p:nvSpPr>
          <p:cNvPr id="17" name="Rectangle 16"/>
          <p:cNvSpPr/>
          <p:nvPr userDrawn="1"/>
        </p:nvSpPr>
        <p:spPr>
          <a:xfrm>
            <a:off x="6373915" y="3497483"/>
            <a:ext cx="536899" cy="261610"/>
          </a:xfrm>
          <a:prstGeom prst="rect">
            <a:avLst/>
          </a:prstGeom>
        </p:spPr>
        <p:txBody>
          <a:bodyPr vert="horz" lIns="36000" tIns="72000" rIns="36000" bIns="72000" rtlCol="0" anchor="ctr">
            <a:noAutofit/>
          </a:bodyPr>
          <a:lstStyle/>
          <a:p>
            <a:pPr>
              <a:spcBef>
                <a:spcPts val="300"/>
              </a:spcBef>
              <a:buFont typeface="Arial" pitchFamily="34" charset="0"/>
              <a:buNone/>
            </a:pPr>
            <a:r>
              <a:rPr lang="en-GB" sz="1100" b="1">
                <a:solidFill>
                  <a:srgbClr val="003399"/>
                </a:solidFill>
              </a:rPr>
              <a:t>Fax:</a:t>
            </a:r>
          </a:p>
        </p:txBody>
      </p:sp>
      <p:sp>
        <p:nvSpPr>
          <p:cNvPr id="18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3779997" y="3768568"/>
            <a:ext cx="4978745" cy="266322"/>
          </a:xfrm>
        </p:spPr>
        <p:txBody>
          <a:bodyPr lIns="36000" rIns="36000" anchor="ctr">
            <a:noAutofit/>
          </a:bodyPr>
          <a:lstStyle>
            <a:lvl1pPr>
              <a:defRPr sz="11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Name.Surname@westerncape.gov.za</a:t>
            </a:r>
            <a:endParaRPr lang="en-GB"/>
          </a:p>
        </p:txBody>
      </p:sp>
      <p:sp>
        <p:nvSpPr>
          <p:cNvPr id="19" name="Rectangle 18"/>
          <p:cNvSpPr/>
          <p:nvPr userDrawn="1"/>
        </p:nvSpPr>
        <p:spPr>
          <a:xfrm>
            <a:off x="3779996" y="4043102"/>
            <a:ext cx="4978745" cy="261610"/>
          </a:xfrm>
          <a:prstGeom prst="rect">
            <a:avLst/>
          </a:prstGeom>
        </p:spPr>
        <p:txBody>
          <a:bodyPr vert="horz" lIns="36000" tIns="72000" rIns="36000" bIns="72000" rtlCol="0" anchor="ctr">
            <a:noAutofit/>
          </a:bodyPr>
          <a:lstStyle/>
          <a:p>
            <a:pPr>
              <a:spcBef>
                <a:spcPts val="300"/>
              </a:spcBef>
              <a:buFont typeface="Arial" pitchFamily="34" charset="0"/>
              <a:buNone/>
            </a:pPr>
            <a:r>
              <a:rPr lang="en-GB" sz="1100" b="1">
                <a:solidFill>
                  <a:srgbClr val="003399"/>
                </a:solidFill>
              </a:rPr>
              <a:t>www.wcedonline.westerncape.gov.za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393700" y="565702"/>
            <a:ext cx="24048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>
                <a:solidFill>
                  <a:prstClr val="white"/>
                </a:solidFill>
                <a:ea typeface="+mj-ea"/>
                <a:cs typeface="+mj-cs"/>
              </a:rPr>
              <a:t>Contact Us</a:t>
            </a:r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4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3779995" y="4333520"/>
            <a:ext cx="4465773" cy="266322"/>
          </a:xfrm>
        </p:spPr>
        <p:txBody>
          <a:bodyPr lIns="36000" rIns="36000" anchor="ctr">
            <a:noAutofit/>
          </a:bodyPr>
          <a:lstStyle>
            <a:lvl1pPr>
              <a:defRPr sz="11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ZA"/>
              <a:t>Fill in your address</a:t>
            </a:r>
          </a:p>
        </p:txBody>
      </p:sp>
      <p:pic>
        <p:nvPicPr>
          <p:cNvPr id="20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29719" y="1859446"/>
            <a:ext cx="2217710" cy="849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Shape, rectangle&#10;&#10;Description automatically generated">
            <a:extLst>
              <a:ext uri="{FF2B5EF4-FFF2-40B4-BE49-F238E27FC236}">
                <a16:creationId xmlns:a16="http://schemas.microsoft.com/office/drawing/2014/main" id="{4B218B1C-103E-40ED-AFB3-E83144F6820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95" y="3331665"/>
            <a:ext cx="5470144" cy="64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23216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ack Slide &quot;Thank You&quot;">
    <p:bg>
      <p:bgPr>
        <a:solidFill>
          <a:srgbClr val="0014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 userDrawn="1"/>
        </p:nvSpPr>
        <p:spPr>
          <a:xfrm>
            <a:off x="2351584" y="3861049"/>
            <a:ext cx="9601067" cy="1083419"/>
          </a:xfrm>
          <a:prstGeom prst="rect">
            <a:avLst/>
          </a:prstGeom>
        </p:spPr>
        <p:txBody>
          <a:bodyPr wrap="none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Aft>
                <a:spcPts val="2400"/>
              </a:spcAft>
            </a:pPr>
            <a:r>
              <a:rPr lang="en-US" sz="3200">
                <a:solidFill>
                  <a:prstClr val="white"/>
                </a:solidFill>
                <a:cs typeface="Century Gothic"/>
              </a:rPr>
              <a:t>Thank you</a:t>
            </a:r>
          </a:p>
        </p:txBody>
      </p:sp>
      <p:pic>
        <p:nvPicPr>
          <p:cNvPr id="4" name="Picture 3" descr="Shape, rectangle&#10;&#10;Description automatically generated">
            <a:extLst>
              <a:ext uri="{FF2B5EF4-FFF2-40B4-BE49-F238E27FC236}">
                <a16:creationId xmlns:a16="http://schemas.microsoft.com/office/drawing/2014/main" id="{964789CB-CD92-405B-9055-78FC1169E82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00" y="3364896"/>
            <a:ext cx="11798299" cy="6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10090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rgbClr val="0014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3392" y="3429001"/>
            <a:ext cx="10945216" cy="1008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00329B"/>
                </a:solidFill>
              </a14:hiddenFill>
            </a:ext>
          </a:extLst>
        </p:spPr>
        <p:txBody>
          <a:bodyPr lIns="72000" tIns="0" rIns="72000" bIns="0" anchor="b">
            <a:normAutofit/>
          </a:bodyPr>
          <a:lstStyle>
            <a:lvl1pPr algn="r">
              <a:spcBef>
                <a:spcPts val="300"/>
              </a:spcBef>
              <a:defRPr sz="2600" cap="all" baseline="0">
                <a:solidFill>
                  <a:schemeClr val="bg1"/>
                </a:solidFill>
                <a:latin typeface="Century Gothic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>
          <a:xfrm>
            <a:off x="623392" y="4532528"/>
            <a:ext cx="10945216" cy="508552"/>
          </a:xfrm>
        </p:spPr>
        <p:txBody>
          <a:bodyPr lIns="72000" tIns="0" rIns="72000" bIns="0" anchor="ctr">
            <a:normAutofit/>
          </a:bodyPr>
          <a:lstStyle>
            <a:lvl1pPr marL="0" indent="0" algn="r">
              <a:buNone/>
              <a:defRPr sz="2000" b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15" name="Date Placeholder 11"/>
          <p:cNvSpPr>
            <a:spLocks noGrp="1"/>
          </p:cNvSpPr>
          <p:nvPr>
            <p:ph type="dt" sz="half" idx="2"/>
          </p:nvPr>
        </p:nvSpPr>
        <p:spPr>
          <a:xfrm>
            <a:off x="9552384" y="5398046"/>
            <a:ext cx="201622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1"/>
                </a:solidFill>
              </a:defRPr>
            </a:lvl1pPr>
          </a:lstStyle>
          <a:p>
            <a:endParaRPr lang="en-GB">
              <a:solidFill>
                <a:prstClr val="white"/>
              </a:solidFill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 hasCustomPrompt="1"/>
          </p:nvPr>
        </p:nvSpPr>
        <p:spPr>
          <a:xfrm>
            <a:off x="4847397" y="5398046"/>
            <a:ext cx="2112235" cy="365125"/>
          </a:xfrm>
        </p:spPr>
        <p:txBody>
          <a:bodyPr>
            <a:normAutofit/>
          </a:bodyPr>
          <a:lstStyle>
            <a:lvl1pPr algn="r">
              <a:defRPr sz="11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Location   |</a:t>
            </a:r>
            <a:endParaRPr lang="en-GB"/>
          </a:p>
        </p:txBody>
      </p:sp>
      <p:sp>
        <p:nvSpPr>
          <p:cNvPr id="18" name="Text Placeholder 16"/>
          <p:cNvSpPr>
            <a:spLocks noGrp="1"/>
          </p:cNvSpPr>
          <p:nvPr>
            <p:ph type="body" sz="quarter" idx="11" hasCustomPrompt="1"/>
          </p:nvPr>
        </p:nvSpPr>
        <p:spPr>
          <a:xfrm>
            <a:off x="6960096" y="5398046"/>
            <a:ext cx="2592288" cy="365125"/>
          </a:xfrm>
        </p:spPr>
        <p:txBody>
          <a:bodyPr>
            <a:normAutofit/>
          </a:bodyPr>
          <a:lstStyle>
            <a:lvl1pPr algn="r">
              <a:defRPr sz="1100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Initial. Surname  |</a:t>
            </a:r>
            <a:endParaRPr lang="en-GB"/>
          </a:p>
        </p:txBody>
      </p:sp>
      <p:pic>
        <p:nvPicPr>
          <p:cNvPr id="6" name="Picture 5" descr="Shape, rectangle&#10;&#10;Description automatically generated">
            <a:extLst>
              <a:ext uri="{FF2B5EF4-FFF2-40B4-BE49-F238E27FC236}">
                <a16:creationId xmlns:a16="http://schemas.microsoft.com/office/drawing/2014/main" id="{8F4B28A5-175F-4616-AB3B-7AD74BC551D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2700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52069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none">
            <a:no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93701" y="1196753"/>
            <a:ext cx="11462940" cy="48960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85937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 wrap="none">
            <a:no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93701" y="1196753"/>
            <a:ext cx="5414268" cy="4896073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442373" y="1196753"/>
            <a:ext cx="5414268" cy="4896073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15626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none">
            <a:no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960801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93701" y="1412777"/>
            <a:ext cx="11462940" cy="468004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072552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,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393701" y="1412777"/>
            <a:ext cx="5414268" cy="4680049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2373" y="1412777"/>
            <a:ext cx="5414268" cy="4680049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49776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6527604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93701" y="1196752"/>
            <a:ext cx="11462940" cy="44870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537482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, Content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393701" y="1196752"/>
            <a:ext cx="5414268" cy="4487075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442373" y="1196752"/>
            <a:ext cx="5414268" cy="4487075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587224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</p:spTree>
    <p:extLst>
      <p:ext uri="{BB962C8B-B14F-4D97-AF65-F5344CB8AC3E}">
        <p14:creationId xmlns:p14="http://schemas.microsoft.com/office/powerpoint/2010/main" val="2698328871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, Content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393701" y="1412777"/>
            <a:ext cx="11462940" cy="42710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8230044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, Subtitle, Content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393701" y="1412777"/>
            <a:ext cx="5414268" cy="4281441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2373" y="1412777"/>
            <a:ext cx="5414268" cy="4281441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2744236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5833386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">
    <p:bg>
      <p:bgPr>
        <a:solidFill>
          <a:srgbClr val="0014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814918" y="2276873"/>
            <a:ext cx="11041721" cy="936625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lvl1pPr>
              <a:defRPr sz="3200" b="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Divider Theme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D20FEE-39B3-4095-9643-A54B8CE6F8F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2400" y="6224400"/>
            <a:ext cx="1192941" cy="360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524DAC6-DF6A-4E9E-AF01-59285C842E1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807200" y="6224400"/>
            <a:ext cx="981520" cy="360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C5F1506-0FF1-476A-9766-95A867527BE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010579" y="6163200"/>
            <a:ext cx="802636" cy="396000"/>
          </a:xfrm>
          <a:prstGeom prst="rect">
            <a:avLst/>
          </a:prstGeom>
          <a:effectLst>
            <a:outerShdw blurRad="635000" dist="3810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8734959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431801" y="1412775"/>
            <a:ext cx="3878097" cy="4680049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97929" y="1412777"/>
            <a:ext cx="7296811" cy="4680049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9521495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8688289" y="1412776"/>
            <a:ext cx="3206023" cy="468004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1801" y="1412777"/>
            <a:ext cx="8006556" cy="4680048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670741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387049" y="1412776"/>
            <a:ext cx="5228899" cy="187220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6665841" y="1412776"/>
            <a:ext cx="5228899" cy="187220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6"/>
          </p:nvPr>
        </p:nvSpPr>
        <p:spPr>
          <a:xfrm>
            <a:off x="431801" y="3532181"/>
            <a:ext cx="11462940" cy="2551450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910949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387049" y="3645024"/>
            <a:ext cx="5228899" cy="2304256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6665841" y="3645024"/>
            <a:ext cx="5228899" cy="2304256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6"/>
          </p:nvPr>
        </p:nvSpPr>
        <p:spPr>
          <a:xfrm>
            <a:off x="431801" y="1412776"/>
            <a:ext cx="11462940" cy="2143224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5727636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387050" y="3645024"/>
            <a:ext cx="3500705" cy="2304256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4390544" y="3645024"/>
            <a:ext cx="3500705" cy="2304256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6" hasCustomPrompt="1"/>
          </p:nvPr>
        </p:nvSpPr>
        <p:spPr>
          <a:xfrm>
            <a:off x="8394036" y="3645024"/>
            <a:ext cx="3500705" cy="2304256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31801" y="1412776"/>
            <a:ext cx="11462940" cy="2143224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7743069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387050" y="1412776"/>
            <a:ext cx="3500705" cy="2160240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4390544" y="1412776"/>
            <a:ext cx="3500705" cy="2160240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6" hasCustomPrompt="1"/>
          </p:nvPr>
        </p:nvSpPr>
        <p:spPr>
          <a:xfrm>
            <a:off x="8394036" y="1412776"/>
            <a:ext cx="3500705" cy="2160240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31801" y="3703287"/>
            <a:ext cx="11462940" cy="2380344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54164750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431801" y="1412776"/>
            <a:ext cx="3878097" cy="151216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431801" y="2975180"/>
            <a:ext cx="3878097" cy="151216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16" hasCustomPrompt="1"/>
          </p:nvPr>
        </p:nvSpPr>
        <p:spPr>
          <a:xfrm>
            <a:off x="431801" y="4537584"/>
            <a:ext cx="3878097" cy="154109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597929" y="1412776"/>
            <a:ext cx="7296811" cy="4664677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85722941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8016644" y="1412776"/>
            <a:ext cx="3878097" cy="151216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8016644" y="2976533"/>
            <a:ext cx="3878097" cy="151216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16" hasCustomPrompt="1"/>
          </p:nvPr>
        </p:nvSpPr>
        <p:spPr>
          <a:xfrm>
            <a:off x="8016644" y="4540290"/>
            <a:ext cx="3878097" cy="1548783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31801" y="1412778"/>
            <a:ext cx="7405311" cy="4665905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10814478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ack Slide &quot;Thank You&quot;">
    <p:bg>
      <p:bgPr>
        <a:solidFill>
          <a:srgbClr val="0014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913435" y="1790072"/>
            <a:ext cx="6336704" cy="28803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solidFill>
                <a:prstClr val="white"/>
              </a:solidFill>
            </a:endParaRPr>
          </a:p>
        </p:txBody>
      </p:sp>
      <p:sp>
        <p:nvSpPr>
          <p:cNvPr id="12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3779997" y="2696461"/>
            <a:ext cx="5196324" cy="266322"/>
          </a:xfrm>
        </p:spPr>
        <p:txBody>
          <a:bodyPr lIns="36000" rIns="36000" anchor="ctr">
            <a:noAutofit/>
          </a:bodyPr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Name Surname</a:t>
            </a:r>
            <a:endParaRPr lang="en-GB"/>
          </a:p>
        </p:txBody>
      </p:sp>
      <p:sp>
        <p:nvSpPr>
          <p:cNvPr id="13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3779997" y="2963910"/>
            <a:ext cx="5196324" cy="266322"/>
          </a:xfrm>
        </p:spPr>
        <p:txBody>
          <a:bodyPr lIns="36000" rIns="36000" anchor="ctr">
            <a:noAutofit/>
          </a:bodyPr>
          <a:lstStyle>
            <a:lvl1pPr>
              <a:defRPr sz="11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Directory</a:t>
            </a:r>
            <a:endParaRPr lang="en-GB"/>
          </a:p>
        </p:txBody>
      </p:sp>
      <p:sp>
        <p:nvSpPr>
          <p:cNvPr id="14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4246240" y="3494035"/>
            <a:ext cx="1920213" cy="266322"/>
          </a:xfrm>
        </p:spPr>
        <p:txBody>
          <a:bodyPr lIns="36000" rIns="36000" anchor="ctr">
            <a:noAutofit/>
          </a:bodyPr>
          <a:lstStyle>
            <a:lvl1pPr>
              <a:defRPr sz="11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+27 (0)21 XXX XXXX</a:t>
            </a:r>
            <a:endParaRPr lang="en-GB"/>
          </a:p>
        </p:txBody>
      </p:sp>
      <p:sp>
        <p:nvSpPr>
          <p:cNvPr id="15" name="Rectangle 14"/>
          <p:cNvSpPr/>
          <p:nvPr userDrawn="1"/>
        </p:nvSpPr>
        <p:spPr>
          <a:xfrm>
            <a:off x="3779996" y="3497483"/>
            <a:ext cx="536899" cy="261610"/>
          </a:xfrm>
          <a:prstGeom prst="rect">
            <a:avLst/>
          </a:prstGeom>
        </p:spPr>
        <p:txBody>
          <a:bodyPr vert="horz" lIns="36000" tIns="72000" rIns="36000" bIns="72000" rtlCol="0" anchor="ctr">
            <a:noAutofit/>
          </a:bodyPr>
          <a:lstStyle/>
          <a:p>
            <a:pPr>
              <a:spcBef>
                <a:spcPts val="300"/>
              </a:spcBef>
              <a:buFont typeface="Arial" pitchFamily="34" charset="0"/>
              <a:buNone/>
            </a:pPr>
            <a:r>
              <a:rPr lang="en-GB" sz="1100" b="1">
                <a:solidFill>
                  <a:srgbClr val="003399"/>
                </a:solidFill>
              </a:rPr>
              <a:t>Tel: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3" hasCustomPrompt="1"/>
          </p:nvPr>
        </p:nvSpPr>
        <p:spPr>
          <a:xfrm>
            <a:off x="6840159" y="3494035"/>
            <a:ext cx="1920213" cy="266322"/>
          </a:xfrm>
        </p:spPr>
        <p:txBody>
          <a:bodyPr lIns="36000" rIns="36000" anchor="ctr">
            <a:noAutofit/>
          </a:bodyPr>
          <a:lstStyle>
            <a:lvl1pPr>
              <a:defRPr sz="11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+27 (0)21 XXX XXXX</a:t>
            </a:r>
            <a:endParaRPr lang="en-GB"/>
          </a:p>
        </p:txBody>
      </p:sp>
      <p:sp>
        <p:nvSpPr>
          <p:cNvPr id="17" name="Rectangle 16"/>
          <p:cNvSpPr/>
          <p:nvPr userDrawn="1"/>
        </p:nvSpPr>
        <p:spPr>
          <a:xfrm>
            <a:off x="6373915" y="3497483"/>
            <a:ext cx="536899" cy="261610"/>
          </a:xfrm>
          <a:prstGeom prst="rect">
            <a:avLst/>
          </a:prstGeom>
        </p:spPr>
        <p:txBody>
          <a:bodyPr vert="horz" lIns="36000" tIns="72000" rIns="36000" bIns="72000" rtlCol="0" anchor="ctr">
            <a:noAutofit/>
          </a:bodyPr>
          <a:lstStyle/>
          <a:p>
            <a:pPr>
              <a:spcBef>
                <a:spcPts val="300"/>
              </a:spcBef>
              <a:buFont typeface="Arial" pitchFamily="34" charset="0"/>
              <a:buNone/>
            </a:pPr>
            <a:r>
              <a:rPr lang="en-GB" sz="1100" b="1">
                <a:solidFill>
                  <a:srgbClr val="003399"/>
                </a:solidFill>
              </a:rPr>
              <a:t>Fax:</a:t>
            </a:r>
          </a:p>
        </p:txBody>
      </p:sp>
      <p:sp>
        <p:nvSpPr>
          <p:cNvPr id="18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3779997" y="3768568"/>
            <a:ext cx="4978745" cy="266322"/>
          </a:xfrm>
        </p:spPr>
        <p:txBody>
          <a:bodyPr lIns="36000" rIns="36000" anchor="ctr">
            <a:noAutofit/>
          </a:bodyPr>
          <a:lstStyle>
            <a:lvl1pPr>
              <a:defRPr sz="11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Name.Surname@westerncape.gov.za</a:t>
            </a:r>
            <a:endParaRPr lang="en-GB"/>
          </a:p>
        </p:txBody>
      </p:sp>
      <p:sp>
        <p:nvSpPr>
          <p:cNvPr id="19" name="Rectangle 18"/>
          <p:cNvSpPr/>
          <p:nvPr userDrawn="1"/>
        </p:nvSpPr>
        <p:spPr>
          <a:xfrm>
            <a:off x="3779996" y="4043102"/>
            <a:ext cx="4978745" cy="261610"/>
          </a:xfrm>
          <a:prstGeom prst="rect">
            <a:avLst/>
          </a:prstGeom>
        </p:spPr>
        <p:txBody>
          <a:bodyPr vert="horz" lIns="36000" tIns="72000" rIns="36000" bIns="72000" rtlCol="0" anchor="ctr">
            <a:noAutofit/>
          </a:bodyPr>
          <a:lstStyle/>
          <a:p>
            <a:pPr>
              <a:spcBef>
                <a:spcPts val="300"/>
              </a:spcBef>
              <a:buFont typeface="Arial" pitchFamily="34" charset="0"/>
              <a:buNone/>
            </a:pPr>
            <a:r>
              <a:rPr lang="en-GB" sz="1100" b="1">
                <a:solidFill>
                  <a:srgbClr val="003399"/>
                </a:solidFill>
              </a:rPr>
              <a:t>www.wcedonline.westerncape.gov.za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393700" y="565702"/>
            <a:ext cx="24048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>
                <a:solidFill>
                  <a:prstClr val="white"/>
                </a:solidFill>
                <a:ea typeface="+mj-ea"/>
                <a:cs typeface="+mj-cs"/>
              </a:rPr>
              <a:t>Contact Us</a:t>
            </a:r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4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3779995" y="4333520"/>
            <a:ext cx="4465773" cy="266322"/>
          </a:xfrm>
        </p:spPr>
        <p:txBody>
          <a:bodyPr lIns="36000" rIns="36000" anchor="ctr">
            <a:noAutofit/>
          </a:bodyPr>
          <a:lstStyle>
            <a:lvl1pPr>
              <a:defRPr sz="11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ZA"/>
              <a:t>Fill in your address</a:t>
            </a:r>
          </a:p>
        </p:txBody>
      </p:sp>
      <p:pic>
        <p:nvPicPr>
          <p:cNvPr id="20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29719" y="1859446"/>
            <a:ext cx="2217710" cy="849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Shape, rectangle&#10;&#10;Description automatically generated">
            <a:extLst>
              <a:ext uri="{FF2B5EF4-FFF2-40B4-BE49-F238E27FC236}">
                <a16:creationId xmlns:a16="http://schemas.microsoft.com/office/drawing/2014/main" id="{4B218B1C-103E-40ED-AFB3-E83144F6820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95" y="3331665"/>
            <a:ext cx="5470144" cy="64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23216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ack Slide &quot;Thank You&quot;">
    <p:bg>
      <p:bgPr>
        <a:solidFill>
          <a:srgbClr val="0014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 userDrawn="1"/>
        </p:nvSpPr>
        <p:spPr>
          <a:xfrm>
            <a:off x="2351584" y="3861049"/>
            <a:ext cx="9601067" cy="1083419"/>
          </a:xfrm>
          <a:prstGeom prst="rect">
            <a:avLst/>
          </a:prstGeom>
        </p:spPr>
        <p:txBody>
          <a:bodyPr wrap="none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Aft>
                <a:spcPts val="2400"/>
              </a:spcAft>
            </a:pPr>
            <a:r>
              <a:rPr lang="en-US" sz="3200">
                <a:solidFill>
                  <a:prstClr val="white"/>
                </a:solidFill>
                <a:cs typeface="Century Gothic"/>
              </a:rPr>
              <a:t>Thank you</a:t>
            </a:r>
          </a:p>
        </p:txBody>
      </p:sp>
      <p:pic>
        <p:nvPicPr>
          <p:cNvPr id="4" name="Picture 3" descr="Shape, rectangle&#10;&#10;Description automatically generated">
            <a:extLst>
              <a:ext uri="{FF2B5EF4-FFF2-40B4-BE49-F238E27FC236}">
                <a16:creationId xmlns:a16="http://schemas.microsoft.com/office/drawing/2014/main" id="{964789CB-CD92-405B-9055-78FC1169E82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00" y="3364896"/>
            <a:ext cx="11798299" cy="6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10090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7682E2E-32BD-4E55-9D8E-4BC75A19D0EB}"/>
              </a:ext>
            </a:extLst>
          </p:cNvPr>
          <p:cNvSpPr/>
          <p:nvPr userDrawn="1"/>
        </p:nvSpPr>
        <p:spPr>
          <a:xfrm>
            <a:off x="0" y="0"/>
            <a:ext cx="12365665" cy="24880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err="1"/>
          </a:p>
        </p:txBody>
      </p:sp>
    </p:spTree>
    <p:extLst>
      <p:ext uri="{BB962C8B-B14F-4D97-AF65-F5344CB8AC3E}">
        <p14:creationId xmlns:p14="http://schemas.microsoft.com/office/powerpoint/2010/main" val="416107919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13">
            <a:extLst>
              <a:ext uri="{FF2B5EF4-FFF2-40B4-BE49-F238E27FC236}">
                <a16:creationId xmlns:a16="http://schemas.microsoft.com/office/drawing/2014/main" id="{FCE00AC6-1AA1-42D9-83DD-4C308C3F9322}"/>
              </a:ext>
            </a:extLst>
          </p:cNvPr>
          <p:cNvSpPr/>
          <p:nvPr/>
        </p:nvSpPr>
        <p:spPr>
          <a:xfrm>
            <a:off x="4000500" y="1087403"/>
            <a:ext cx="8191500" cy="5770597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319A315-F756-49EC-8181-0EC3F0A37B09}"/>
              </a:ext>
            </a:extLst>
          </p:cNvPr>
          <p:cNvCxnSpPr>
            <a:cxnSpLocks/>
          </p:cNvCxnSpPr>
          <p:nvPr/>
        </p:nvCxnSpPr>
        <p:spPr>
          <a:xfrm>
            <a:off x="406241" y="183933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60F3E26-F530-48F5-983F-9DCFF41D4F39}"/>
              </a:ext>
            </a:extLst>
          </p:cNvPr>
          <p:cNvSpPr/>
          <p:nvPr/>
        </p:nvSpPr>
        <p:spPr>
          <a:xfrm>
            <a:off x="5292348" y="1"/>
            <a:ext cx="2279742" cy="1267785"/>
          </a:xfrm>
          <a:custGeom>
            <a:avLst/>
            <a:gdLst>
              <a:gd name="connsiteX0" fmla="*/ 0 w 2279742"/>
              <a:gd name="connsiteY0" fmla="*/ 0 h 1267785"/>
              <a:gd name="connsiteX1" fmla="*/ 138700 w 2279742"/>
              <a:gd name="connsiteY1" fmla="*/ 0 h 1267785"/>
              <a:gd name="connsiteX2" fmla="*/ 138700 w 2279742"/>
              <a:gd name="connsiteY2" fmla="*/ 1078193 h 1267785"/>
              <a:gd name="connsiteX3" fmla="*/ 2002733 w 2279742"/>
              <a:gd name="connsiteY3" fmla="*/ 0 h 1267785"/>
              <a:gd name="connsiteX4" fmla="*/ 2279742 w 2279742"/>
              <a:gd name="connsiteY4" fmla="*/ 0 h 1267785"/>
              <a:gd name="connsiteX5" fmla="*/ 104026 w 2279742"/>
              <a:gd name="connsiteY5" fmla="*/ 1258503 h 1267785"/>
              <a:gd name="connsiteX6" fmla="*/ 69351 w 2279742"/>
              <a:gd name="connsiteY6" fmla="*/ 1267785 h 1267785"/>
              <a:gd name="connsiteX7" fmla="*/ 0 w 2279742"/>
              <a:gd name="connsiteY7" fmla="*/ 1198436 h 1267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79742" h="1267785">
                <a:moveTo>
                  <a:pt x="0" y="0"/>
                </a:moveTo>
                <a:lnTo>
                  <a:pt x="138700" y="0"/>
                </a:lnTo>
                <a:lnTo>
                  <a:pt x="138700" y="1078193"/>
                </a:lnTo>
                <a:lnTo>
                  <a:pt x="2002733" y="0"/>
                </a:lnTo>
                <a:lnTo>
                  <a:pt x="2279742" y="0"/>
                </a:lnTo>
                <a:lnTo>
                  <a:pt x="104026" y="1258503"/>
                </a:lnTo>
                <a:cubicBezTo>
                  <a:pt x="93484" y="1264595"/>
                  <a:pt x="81523" y="1267796"/>
                  <a:pt x="69351" y="1267785"/>
                </a:cubicBezTo>
                <a:cubicBezTo>
                  <a:pt x="31049" y="1267785"/>
                  <a:pt x="0" y="1236737"/>
                  <a:pt x="0" y="1198436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5C97701E-DAF9-4174-AA91-DA203CD27D6A}"/>
              </a:ext>
            </a:extLst>
          </p:cNvPr>
          <p:cNvSpPr/>
          <p:nvPr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F765374-1A4B-41DC-9E75-A95A6C655328}"/>
              </a:ext>
            </a:extLst>
          </p:cNvPr>
          <p:cNvSpPr/>
          <p:nvPr/>
        </p:nvSpPr>
        <p:spPr>
          <a:xfrm>
            <a:off x="1569044" y="514898"/>
            <a:ext cx="2393351" cy="232842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7618DB8E-B14E-42E2-B454-6F4F36A8A9D9}"/>
              </a:ext>
            </a:extLst>
          </p:cNvPr>
          <p:cNvSpPr/>
          <p:nvPr/>
        </p:nvSpPr>
        <p:spPr>
          <a:xfrm flipH="1">
            <a:off x="0" y="2949740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97666F55-03F1-4D18-9653-0F360E127A7E}"/>
              </a:ext>
            </a:extLst>
          </p:cNvPr>
          <p:cNvSpPr/>
          <p:nvPr/>
        </p:nvSpPr>
        <p:spPr>
          <a:xfrm rot="16200000">
            <a:off x="1539683" y="4203427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DE1A06-8754-4870-9E44-E39BADAD98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93208" y="2743200"/>
            <a:ext cx="6592824" cy="2386584"/>
          </a:xfrm>
        </p:spPr>
        <p:txBody>
          <a:bodyPr anchor="b"/>
          <a:lstStyle>
            <a:lvl1pPr algn="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27F020-BBC3-49BB-91C2-5B2CBD64B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93208" y="5221224"/>
            <a:ext cx="6592824" cy="996696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648998865"/>
      </p:ext>
    </p:extLst>
  </p:cSld>
  <p:clrMapOvr>
    <a:masterClrMapping/>
  </p:clrMapOvr>
  <p:hf sldNum="0" hdr="0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AFA665D7-34D0-4262-B345-9B1A1BA8DA17}"/>
              </a:ext>
            </a:extLst>
          </p:cNvPr>
          <p:cNvSpPr/>
          <p:nvPr/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39ECC553-79E5-4B14-89C9-4DAD2B1021B1}"/>
              </a:ext>
            </a:extLst>
          </p:cNvPr>
          <p:cNvSpPr/>
          <p:nvPr/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5797934-7E2B-4F94-89C4-0279413FF821}"/>
              </a:ext>
            </a:extLst>
          </p:cNvPr>
          <p:cNvSpPr/>
          <p:nvPr/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432" y="1399032"/>
            <a:ext cx="3236976" cy="4069080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8152" y="1527048"/>
            <a:ext cx="5111496" cy="3931920"/>
          </a:xfrm>
        </p:spPr>
        <p:txBody>
          <a:bodyPr anchor="ctr"/>
          <a:lstStyle>
            <a:lvl1pPr marL="0" indent="0">
              <a:buNone/>
              <a:defRPr/>
            </a:lvl1pPr>
            <a:lvl2pPr marL="228600">
              <a:defRPr/>
            </a:lvl2pPr>
            <a:lvl3pPr marL="457200">
              <a:defRPr/>
            </a:lvl3pPr>
            <a:lvl4pPr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920092"/>
      </p:ext>
    </p:extLst>
  </p:cSld>
  <p:clrMapOvr>
    <a:masterClrMapping/>
  </p:clrMapOvr>
  <p:hf sldNum="0" hdr="0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 2 smal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5A614E3F-4FB2-4152-A59C-941C908D7B0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200479" y="1150210"/>
            <a:ext cx="2207046" cy="2204178"/>
          </a:xfrm>
          <a:custGeom>
            <a:avLst/>
            <a:gdLst>
              <a:gd name="connsiteX0" fmla="*/ 1098749 w 2207046"/>
              <a:gd name="connsiteY0" fmla="*/ 0 h 2204178"/>
              <a:gd name="connsiteX1" fmla="*/ 2201707 w 2207046"/>
              <a:gd name="connsiteY1" fmla="*/ 995326 h 2204178"/>
              <a:gd name="connsiteX2" fmla="*/ 2207046 w 2207046"/>
              <a:gd name="connsiteY2" fmla="*/ 1101058 h 2204178"/>
              <a:gd name="connsiteX3" fmla="*/ 2207046 w 2207046"/>
              <a:gd name="connsiteY3" fmla="*/ 1116306 h 2204178"/>
              <a:gd name="connsiteX4" fmla="*/ 2201707 w 2207046"/>
              <a:gd name="connsiteY4" fmla="*/ 1222039 h 2204178"/>
              <a:gd name="connsiteX5" fmla="*/ 1322187 w 2207046"/>
              <a:gd name="connsiteY5" fmla="*/ 2194840 h 2204178"/>
              <a:gd name="connsiteX6" fmla="*/ 1260999 w 2207046"/>
              <a:gd name="connsiteY6" fmla="*/ 2204178 h 2204178"/>
              <a:gd name="connsiteX7" fmla="*/ 936500 w 2207046"/>
              <a:gd name="connsiteY7" fmla="*/ 2204178 h 2204178"/>
              <a:gd name="connsiteX8" fmla="*/ 875311 w 2207046"/>
              <a:gd name="connsiteY8" fmla="*/ 2194840 h 2204178"/>
              <a:gd name="connsiteX9" fmla="*/ 12592 w 2207046"/>
              <a:gd name="connsiteY9" fmla="*/ 1332120 h 2204178"/>
              <a:gd name="connsiteX10" fmla="*/ 0 w 2207046"/>
              <a:gd name="connsiteY10" fmla="*/ 1249617 h 2204178"/>
              <a:gd name="connsiteX11" fmla="*/ 0 w 2207046"/>
              <a:gd name="connsiteY11" fmla="*/ 967747 h 2204178"/>
              <a:gd name="connsiteX12" fmla="*/ 12592 w 2207046"/>
              <a:gd name="connsiteY12" fmla="*/ 885244 h 2204178"/>
              <a:gd name="connsiteX13" fmla="*/ 1098749 w 2207046"/>
              <a:gd name="connsiteY13" fmla="*/ 0 h 22041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207046" h="2204178">
                <a:moveTo>
                  <a:pt x="1098749" y="0"/>
                </a:moveTo>
                <a:cubicBezTo>
                  <a:pt x="1672788" y="0"/>
                  <a:pt x="2144931" y="436266"/>
                  <a:pt x="2201707" y="995326"/>
                </a:cubicBezTo>
                <a:lnTo>
                  <a:pt x="2207046" y="1101058"/>
                </a:lnTo>
                <a:lnTo>
                  <a:pt x="2207046" y="1116306"/>
                </a:lnTo>
                <a:lnTo>
                  <a:pt x="2201707" y="1222039"/>
                </a:lnTo>
                <a:cubicBezTo>
                  <a:pt x="2152501" y="1706557"/>
                  <a:pt x="1791308" y="2098844"/>
                  <a:pt x="1322187" y="2194840"/>
                </a:cubicBezTo>
                <a:lnTo>
                  <a:pt x="1260999" y="2204178"/>
                </a:lnTo>
                <a:lnTo>
                  <a:pt x="936500" y="2204178"/>
                </a:lnTo>
                <a:lnTo>
                  <a:pt x="875311" y="2194840"/>
                </a:lnTo>
                <a:cubicBezTo>
                  <a:pt x="442276" y="2106228"/>
                  <a:pt x="101204" y="1765156"/>
                  <a:pt x="12592" y="1332120"/>
                </a:cubicBezTo>
                <a:lnTo>
                  <a:pt x="0" y="1249617"/>
                </a:lnTo>
                <a:lnTo>
                  <a:pt x="0" y="967747"/>
                </a:lnTo>
                <a:lnTo>
                  <a:pt x="12592" y="885244"/>
                </a:lnTo>
                <a:cubicBezTo>
                  <a:pt x="115972" y="380036"/>
                  <a:pt x="562980" y="0"/>
                  <a:pt x="1098749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8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8A1F486A-F545-4642-B1CB-5356704413D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444632" y="2579683"/>
            <a:ext cx="3096807" cy="3096807"/>
          </a:xfrm>
          <a:custGeom>
            <a:avLst/>
            <a:gdLst>
              <a:gd name="connsiteX0" fmla="*/ 1548404 w 3096807"/>
              <a:gd name="connsiteY0" fmla="*/ 0 h 3096807"/>
              <a:gd name="connsiteX1" fmla="*/ 3096807 w 3096807"/>
              <a:gd name="connsiteY1" fmla="*/ 1548404 h 3096807"/>
              <a:gd name="connsiteX2" fmla="*/ 1548404 w 3096807"/>
              <a:gd name="connsiteY2" fmla="*/ 3096807 h 3096807"/>
              <a:gd name="connsiteX3" fmla="*/ 0 w 3096807"/>
              <a:gd name="connsiteY3" fmla="*/ 1548404 h 3096807"/>
              <a:gd name="connsiteX4" fmla="*/ 1548404 w 3096807"/>
              <a:gd name="connsiteY4" fmla="*/ 0 h 3096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96807" h="3096807">
                <a:moveTo>
                  <a:pt x="1548404" y="0"/>
                </a:moveTo>
                <a:cubicBezTo>
                  <a:pt x="2403564" y="0"/>
                  <a:pt x="3096807" y="693243"/>
                  <a:pt x="3096807" y="1548404"/>
                </a:cubicBezTo>
                <a:cubicBezTo>
                  <a:pt x="3096807" y="2403564"/>
                  <a:pt x="2403564" y="3096807"/>
                  <a:pt x="1548404" y="3096807"/>
                </a:cubicBezTo>
                <a:cubicBezTo>
                  <a:pt x="693243" y="3096807"/>
                  <a:pt x="0" y="2403564"/>
                  <a:pt x="0" y="1548404"/>
                </a:cubicBezTo>
                <a:cubicBezTo>
                  <a:pt x="0" y="693243"/>
                  <a:pt x="693243" y="0"/>
                  <a:pt x="1548404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8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496" y="365124"/>
            <a:ext cx="5806440" cy="132588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496" y="1825625"/>
            <a:ext cx="5806440" cy="435254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buNone/>
              <a:defRPr sz="2400"/>
            </a:lvl1pPr>
            <a:lvl2pPr marL="228600">
              <a:lnSpc>
                <a:spcPct val="110000"/>
              </a:lnSpc>
              <a:defRPr sz="2000"/>
            </a:lvl2pPr>
            <a:lvl3pPr marL="457200">
              <a:lnSpc>
                <a:spcPct val="110000"/>
              </a:lnSpc>
              <a:defRPr sz="1800"/>
            </a:lvl3pPr>
            <a:lvl4pPr marL="685800">
              <a:lnSpc>
                <a:spcPct val="110000"/>
              </a:lnSpc>
              <a:defRPr sz="1600"/>
            </a:lvl4pPr>
            <a:lvl5pPr>
              <a:lnSpc>
                <a:spcPct val="110000"/>
              </a:lnSpc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8E71C73-7BAD-4838-88C1-42E045A9D179}"/>
              </a:ext>
            </a:extLst>
          </p:cNvPr>
          <p:cNvSpPr/>
          <p:nvPr/>
        </p:nvSpPr>
        <p:spPr>
          <a:xfrm>
            <a:off x="10249620" y="1555068"/>
            <a:ext cx="819303" cy="79707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4560922-5803-412D-880B-065E75DCBC0A}"/>
              </a:ext>
            </a:extLst>
          </p:cNvPr>
          <p:cNvSpPr/>
          <p:nvPr/>
        </p:nvSpPr>
        <p:spPr>
          <a:xfrm>
            <a:off x="7590089" y="4034393"/>
            <a:ext cx="876704" cy="876704"/>
          </a:xfrm>
          <a:prstGeom prst="rect">
            <a:avLst/>
          </a:prstGeom>
          <a:noFill/>
          <a:ln w="127000">
            <a:solidFill>
              <a:schemeClr val="accent6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9555994"/>
      </p:ext>
    </p:extLst>
  </p:cSld>
  <p:clrMapOvr>
    <a:masterClrMapping/>
  </p:clrMapOvr>
  <p:hf sldNum="0" hdr="0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200EACD1-D216-4037-8AFF-80CF273586DF}"/>
              </a:ext>
            </a:extLst>
          </p:cNvPr>
          <p:cNvSpPr/>
          <p:nvPr/>
        </p:nvSpPr>
        <p:spPr>
          <a:xfrm>
            <a:off x="2815929" y="148929"/>
            <a:ext cx="6560142" cy="656014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rc 7">
            <a:extLst>
              <a:ext uri="{FF2B5EF4-FFF2-40B4-BE49-F238E27FC236}">
                <a16:creationId xmlns:a16="http://schemas.microsoft.com/office/drawing/2014/main" id="{F941DE04-3FEA-4A57-B200-F9F6A765C792}"/>
              </a:ext>
            </a:extLst>
          </p:cNvPr>
          <p:cNvSpPr/>
          <p:nvPr/>
        </p:nvSpPr>
        <p:spPr>
          <a:xfrm rot="9222429" flipV="1">
            <a:off x="2494119" y="-28502"/>
            <a:ext cx="6816262" cy="6816262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565C7B4-4152-4548-A771-EB148A028FDB}"/>
              </a:ext>
            </a:extLst>
          </p:cNvPr>
          <p:cNvSpPr/>
          <p:nvPr/>
        </p:nvSpPr>
        <p:spPr>
          <a:xfrm>
            <a:off x="8165417" y="5241988"/>
            <a:ext cx="759403" cy="73880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4C0001-5D76-45A0-A9F4-7172BDDD5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9272" y="1380744"/>
            <a:ext cx="5559552" cy="2514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19272" y="4078224"/>
            <a:ext cx="5559552" cy="153619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28022552"/>
      </p:ext>
    </p:extLst>
  </p:cSld>
  <p:clrMapOvr>
    <a:masterClrMapping/>
  </p:clrMapOvr>
  <p:hf sldNum="0" hdr="0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496" y="365125"/>
            <a:ext cx="10515600" cy="72203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576" y="1911096"/>
            <a:ext cx="9829800" cy="38597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3DA7759-3209-4FE2-96D1-4EEDD81E9EA0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1460DAD-8769-4C9F-9C8C-BB0443909D76}"/>
              </a:ext>
            </a:extLst>
          </p:cNvPr>
          <p:cNvSpPr/>
          <p:nvPr/>
        </p:nvSpPr>
        <p:spPr>
          <a:xfrm flipH="1">
            <a:off x="12353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2507021"/>
      </p:ext>
    </p:extLst>
  </p:cSld>
  <p:clrMapOvr>
    <a:masterClrMapping/>
  </p:clrMapOvr>
  <p:hf sldNum="0" hdr="0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C13EF9C-0B5A-4364-91AA-E5DD5B536E54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F674475-6327-490A-BD7F-084F5C07F2E4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1096"/>
            <a:ext cx="10515600" cy="38597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35086750"/>
      </p:ext>
    </p:extLst>
  </p:cSld>
  <p:clrMapOvr>
    <a:masterClrMapping/>
  </p:clrMapOvr>
  <p:hf sldNum="0" hdr="0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slide with pictur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3E3FD7E-C80A-4707-A8E9-4134DF91F3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12192000" cy="6858000"/>
          </a:xfrm>
        </p:spPr>
        <p:txBody>
          <a:bodyPr/>
          <a:lstStyle>
            <a:lvl1pPr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10EC23F5-CD2E-4207-A4E6-73BDFF74D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1500" y="370600"/>
            <a:ext cx="5923842" cy="5923842"/>
          </a:xfrm>
          <a:custGeom>
            <a:avLst/>
            <a:gdLst>
              <a:gd name="connsiteX0" fmla="*/ 2961921 w 5923842"/>
              <a:gd name="connsiteY0" fmla="*/ 0 h 5923842"/>
              <a:gd name="connsiteX1" fmla="*/ 5923842 w 5923842"/>
              <a:gd name="connsiteY1" fmla="*/ 2961921 h 5923842"/>
              <a:gd name="connsiteX2" fmla="*/ 2961921 w 5923842"/>
              <a:gd name="connsiteY2" fmla="*/ 5923842 h 5923842"/>
              <a:gd name="connsiteX3" fmla="*/ 0 w 5923842"/>
              <a:gd name="connsiteY3" fmla="*/ 2961921 h 5923842"/>
              <a:gd name="connsiteX4" fmla="*/ 2961921 w 5923842"/>
              <a:gd name="connsiteY4" fmla="*/ 0 h 5923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23842" h="5923842">
                <a:moveTo>
                  <a:pt x="2961921" y="0"/>
                </a:moveTo>
                <a:cubicBezTo>
                  <a:pt x="4597745" y="0"/>
                  <a:pt x="5923842" y="1326097"/>
                  <a:pt x="5923842" y="2961921"/>
                </a:cubicBezTo>
                <a:cubicBezTo>
                  <a:pt x="5923842" y="4597745"/>
                  <a:pt x="4597745" y="5923842"/>
                  <a:pt x="2961921" y="5923842"/>
                </a:cubicBezTo>
                <a:cubicBezTo>
                  <a:pt x="1326097" y="5923842"/>
                  <a:pt x="0" y="4597745"/>
                  <a:pt x="0" y="2961921"/>
                </a:cubicBezTo>
                <a:cubicBezTo>
                  <a:pt x="0" y="1326097"/>
                  <a:pt x="1326097" y="0"/>
                  <a:pt x="2961921" y="0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</p:spPr>
        <p:txBody>
          <a:bodyPr wrap="square" lIns="457200" rIns="457200" bIns="2331720" anchor="b" anchorCtr="0">
            <a:noAutofit/>
          </a:bodyPr>
          <a:lstStyle>
            <a:lvl1pPr algn="ctr">
              <a:defRPr sz="4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75304" y="4379976"/>
            <a:ext cx="5038344" cy="71323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6B76FE53-FB67-4871-8485-71BAAFD7D1BF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9/3/20XX</a:t>
            </a: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AD26FED4-1CE2-444B-A77E-EB3CB505AF1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Presentation Title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28FD25AA-10CC-48D8-9577-257871107B9A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337359"/>
      </p:ext>
    </p:extLst>
  </p:cSld>
  <p:clrMapOvr>
    <a:masterClrMapping/>
  </p:clrMapOvr>
  <p:hf sldNum="0" hdr="0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BFD05-2CB2-4A7E-89E7-57615BA82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9532B8-D460-476D-816F-725E8D96C0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7120F-70AF-4ED5-B364-3AA55C6B44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8B65F-F709-469F-9961-4D01896CA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81C6BC-B23D-48BC-AD44-654DDB8D0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00D60B-86A1-479D-BCE8-06D2C3DBC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4EC5136-99DA-40B5-8F79-5C3A56D38BA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8FB775-26C4-41BA-837C-4478D48D215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1886685"/>
      </p:ext>
    </p:extLst>
  </p:cSld>
  <p:clrMapOvr>
    <a:masterClrMapping/>
  </p:clrMapOvr>
  <p:hf sldNum="0" hdr="0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8A5018-8A77-40E8-B159-4894ECF22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62D7398-9A79-4B24-9C7D-F0DEED57C70B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7F28CD-1873-4E36-A064-2D25E0A8501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5214865"/>
      </p:ext>
    </p:extLst>
  </p:cSld>
  <p:clrMapOvr>
    <a:masterClrMapping/>
  </p:clrMapOvr>
  <p:hf sldNum="0" hdr="0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32918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3291840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453128" y="1681163"/>
            <a:ext cx="32918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53128" y="2505075"/>
            <a:ext cx="3291840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8A5018-8A77-40E8-B159-4894ECF22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62D7398-9A79-4B24-9C7D-F0DEED57C70B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7F28CD-1873-4E36-A064-2D25E0A8501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ACF5677B-E56F-4452-ADDC-DA0E20A955E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65008" y="1681163"/>
            <a:ext cx="32918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>
            <a:extLst>
              <a:ext uri="{FF2B5EF4-FFF2-40B4-BE49-F238E27FC236}">
                <a16:creationId xmlns:a16="http://schemas.microsoft.com/office/drawing/2014/main" id="{865D9C09-AB3B-40EB-B1DA-9C6D7234345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065008" y="2505075"/>
            <a:ext cx="3291840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075599378"/>
      </p:ext>
    </p:extLst>
  </p:cSld>
  <p:clrMapOvr>
    <a:masterClrMapping/>
  </p:clrMapOvr>
  <p:hf sldNum="0" hdr="0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ontent with 2 medium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FAA9DFF3-1B49-48A9-BF8A-57DD7D07CFA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901259" y="2727729"/>
            <a:ext cx="4290740" cy="4130271"/>
          </a:xfrm>
          <a:custGeom>
            <a:avLst/>
            <a:gdLst>
              <a:gd name="connsiteX0" fmla="*/ 2503809 w 4290740"/>
              <a:gd name="connsiteY0" fmla="*/ 0 h 4130271"/>
              <a:gd name="connsiteX1" fmla="*/ 4198398 w 4290740"/>
              <a:gd name="connsiteY1" fmla="*/ 660580 h 4130271"/>
              <a:gd name="connsiteX2" fmla="*/ 4290740 w 4290740"/>
              <a:gd name="connsiteY2" fmla="*/ 751285 h 4130271"/>
              <a:gd name="connsiteX3" fmla="*/ 4290740 w 4290740"/>
              <a:gd name="connsiteY3" fmla="*/ 4130271 h 4130271"/>
              <a:gd name="connsiteX4" fmla="*/ 604508 w 4290740"/>
              <a:gd name="connsiteY4" fmla="*/ 4130271 h 4130271"/>
              <a:gd name="connsiteX5" fmla="*/ 461940 w 4290740"/>
              <a:gd name="connsiteY5" fmla="*/ 3953232 h 4130271"/>
              <a:gd name="connsiteX6" fmla="*/ 0 w 4290740"/>
              <a:gd name="connsiteY6" fmla="*/ 2503809 h 4130271"/>
              <a:gd name="connsiteX7" fmla="*/ 2503809 w 4290740"/>
              <a:gd name="connsiteY7" fmla="*/ 0 h 413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90740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0" y="751285"/>
                </a:lnTo>
                <a:lnTo>
                  <a:pt x="4290740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8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5CFEFC13-B998-4A6F-A7ED-411E266D288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61609" y="0"/>
            <a:ext cx="3519311" cy="3007909"/>
          </a:xfrm>
          <a:custGeom>
            <a:avLst/>
            <a:gdLst>
              <a:gd name="connsiteX0" fmla="*/ 519779 w 3519311"/>
              <a:gd name="connsiteY0" fmla="*/ 0 h 3007909"/>
              <a:gd name="connsiteX1" fmla="*/ 2999531 w 3519311"/>
              <a:gd name="connsiteY1" fmla="*/ 0 h 3007909"/>
              <a:gd name="connsiteX2" fmla="*/ 3003920 w 3519311"/>
              <a:gd name="connsiteY2" fmla="*/ 3989 h 3007909"/>
              <a:gd name="connsiteX3" fmla="*/ 3519311 w 3519311"/>
              <a:gd name="connsiteY3" fmla="*/ 1248253 h 3007909"/>
              <a:gd name="connsiteX4" fmla="*/ 1759655 w 3519311"/>
              <a:gd name="connsiteY4" fmla="*/ 3007909 h 3007909"/>
              <a:gd name="connsiteX5" fmla="*/ 9084 w 3519311"/>
              <a:gd name="connsiteY5" fmla="*/ 1428168 h 3007909"/>
              <a:gd name="connsiteX6" fmla="*/ 0 w 3519311"/>
              <a:gd name="connsiteY6" fmla="*/ 1248273 h 3007909"/>
              <a:gd name="connsiteX7" fmla="*/ 0 w 3519311"/>
              <a:gd name="connsiteY7" fmla="*/ 1248233 h 3007909"/>
              <a:gd name="connsiteX8" fmla="*/ 9084 w 3519311"/>
              <a:gd name="connsiteY8" fmla="*/ 1068339 h 3007909"/>
              <a:gd name="connsiteX9" fmla="*/ 515391 w 3519311"/>
              <a:gd name="connsiteY9" fmla="*/ 3989 h 3007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19311" h="3007909">
                <a:moveTo>
                  <a:pt x="519779" y="0"/>
                </a:moveTo>
                <a:lnTo>
                  <a:pt x="2999531" y="0"/>
                </a:lnTo>
                <a:lnTo>
                  <a:pt x="3003920" y="3989"/>
                </a:lnTo>
                <a:cubicBezTo>
                  <a:pt x="3322355" y="322424"/>
                  <a:pt x="3519311" y="762338"/>
                  <a:pt x="3519311" y="1248253"/>
                </a:cubicBezTo>
                <a:cubicBezTo>
                  <a:pt x="3519311" y="2220084"/>
                  <a:pt x="2731486" y="3007909"/>
                  <a:pt x="1759655" y="3007909"/>
                </a:cubicBezTo>
                <a:cubicBezTo>
                  <a:pt x="848565" y="3007909"/>
                  <a:pt x="99196" y="2315485"/>
                  <a:pt x="9084" y="1428168"/>
                </a:cubicBezTo>
                <a:lnTo>
                  <a:pt x="0" y="1248273"/>
                </a:lnTo>
                <a:lnTo>
                  <a:pt x="0" y="1248233"/>
                </a:lnTo>
                <a:lnTo>
                  <a:pt x="9084" y="1068339"/>
                </a:lnTo>
                <a:cubicBezTo>
                  <a:pt x="51137" y="654258"/>
                  <a:pt x="236761" y="282620"/>
                  <a:pt x="515391" y="3989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8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7BFFB5A-A05C-4B0C-905C-5884361304B2}"/>
              </a:ext>
            </a:extLst>
          </p:cNvPr>
          <p:cNvSpPr/>
          <p:nvPr/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9F33AC6C-4807-4785-AE9F-84BFEEDA9F7E}"/>
              </a:ext>
            </a:extLst>
          </p:cNvPr>
          <p:cNvSpPr/>
          <p:nvPr/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65760"/>
            <a:ext cx="5120640" cy="132588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1828800"/>
            <a:ext cx="5093208" cy="4352544"/>
          </a:xfrm>
        </p:spPr>
        <p:txBody>
          <a:bodyPr/>
          <a:lstStyle>
            <a:lvl1pPr marL="0" indent="0">
              <a:buNone/>
              <a:defRPr sz="2400"/>
            </a:lvl1pPr>
            <a:lvl2pPr marL="228600">
              <a:defRPr/>
            </a:lvl2pPr>
            <a:lvl3pPr marL="457200">
              <a:defRPr/>
            </a:lvl3pPr>
            <a:lvl4pPr marL="685800">
              <a:defRPr/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823407739"/>
      </p:ext>
    </p:extLst>
  </p:cSld>
  <p:clrMapOvr>
    <a:masterClrMapping/>
  </p:clrMapOvr>
  <p:hf sldNum="0" hdr="0"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2642EAF0-DE94-4F90-82E3-6F316AA8353A}"/>
              </a:ext>
            </a:extLst>
          </p:cNvPr>
          <p:cNvSpPr/>
          <p:nvPr/>
        </p:nvSpPr>
        <p:spPr>
          <a:xfrm>
            <a:off x="707393" y="847600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22D7888-22FA-4AA1-9BA4-CC61D6643D47}"/>
              </a:ext>
            </a:extLst>
          </p:cNvPr>
          <p:cNvSpPr/>
          <p:nvPr/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BB6E464-8999-4773-A1F2-E6CAA990E572}"/>
              </a:ext>
            </a:extLst>
          </p:cNvPr>
          <p:cNvSpPr/>
          <p:nvPr/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E9CE183-B21E-41EB-A082-DF9C3AD659D5}"/>
              </a:ext>
            </a:extLst>
          </p:cNvPr>
          <p:cNvSpPr/>
          <p:nvPr/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1EA14BE8-FDD0-4434-9C3E-BFF78C22D9E3}"/>
              </a:ext>
            </a:extLst>
          </p:cNvPr>
          <p:cNvSpPr/>
          <p:nvPr/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5C76330B-4C5E-463F-921A-D91F1F1F6049}"/>
              </a:ext>
            </a:extLst>
          </p:cNvPr>
          <p:cNvSpPr/>
          <p:nvPr/>
        </p:nvSpPr>
        <p:spPr>
          <a:xfrm flipH="1">
            <a:off x="340505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E494E364-7EA8-4D92-915D-75D1A3A67C07}"/>
              </a:ext>
            </a:extLst>
          </p:cNvPr>
          <p:cNvSpPr/>
          <p:nvPr/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888" y="1234440"/>
            <a:ext cx="3236976" cy="4069080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682496" y="6356350"/>
            <a:ext cx="1545336" cy="365125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9048" y="6356350"/>
            <a:ext cx="4114800" cy="365125"/>
          </a:xfrm>
        </p:spPr>
        <p:txBody>
          <a:bodyPr/>
          <a:lstStyle>
            <a:lvl1pPr algn="l">
              <a:defRPr>
                <a:latin typeface="+mn-lt"/>
              </a:defRPr>
            </a:lvl1pPr>
          </a:lstStyle>
          <a:p>
            <a:pPr algn="l"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06456" y="6356350"/>
            <a:ext cx="850392" cy="365125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5976" y="2551176"/>
            <a:ext cx="4709160" cy="1755648"/>
          </a:xfrm>
        </p:spPr>
        <p:txBody>
          <a:bodyPr/>
          <a:lstStyle>
            <a:lvl1pPr marL="0" indent="0">
              <a:buNone/>
              <a:defRPr sz="2400"/>
            </a:lvl1pPr>
            <a:lvl2pPr marL="228600">
              <a:defRPr sz="1800"/>
            </a:lvl2pPr>
            <a:lvl3pPr marL="457200">
              <a:defRPr sz="18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757518923"/>
      </p:ext>
    </p:extLst>
  </p:cSld>
  <p:clrMapOvr>
    <a:masterClrMapping/>
  </p:clrMapOvr>
  <p:hf sldNum="0" hdr="0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4172244"/>
      </p:ext>
    </p:extLst>
  </p:cSld>
  <p:clrMapOvr>
    <a:masterClrMapping/>
  </p:clrMapOvr>
  <p:hf sldNum="0" hdr="0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C9A1C714-6A0E-456D-A2E2-6288C0EA0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16839283"/>
      </p:ext>
    </p:extLst>
  </p:cSld>
  <p:clrMapOvr>
    <a:masterClrMapping/>
  </p:clrMapOvr>
  <p:hf sldNum="0" hdr="0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812-4DB6-4F98-9404-29C191D3B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0855E-0CD6-47DD-B648-4C84C783D7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50082B-17D7-4D61-8AEB-81517D85D2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70783-FF31-4C4E-9196-EB169B209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92E260-747D-40FD-A062-9DD5E6835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E50A0-1E05-49C5-88C9-462677512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C155C63-9F58-4422-B669-F9748628067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85DBA62-0EDB-47AA-86C7-90463BC9B308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9221395"/>
      </p:ext>
    </p:extLst>
  </p:cSld>
  <p:clrMapOvr>
    <a:masterClrMapping/>
  </p:clrMapOvr>
  <p:hf sldNum="0" hdr="0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D7521-E43D-41D1-B458-26B20DC6D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472CF2-2653-4B98-A416-D7A0A860EC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EF87F5-0B10-4AC7-9599-F088C5E79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A07CB7-0520-4D64-B76C-C31AC5578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EEB226-AD45-45DF-AAB5-5513AE732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E96AEB-9481-4CCE-B110-FEDD33483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BA9707F-7BCE-464F-BF45-E216527084EE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C589723-2CC8-49D1-B4E1-36FECED6A2D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4725878"/>
      </p:ext>
    </p:extLst>
  </p:cSld>
  <p:clrMapOvr>
    <a:masterClrMapping/>
  </p:clrMapOvr>
  <p:hf sldNum="0" hdr="0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asic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64639"/>
            <a:ext cx="12192000" cy="7680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932724"/>
            <a:ext cx="12192000" cy="38404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/>
              <a:t>Insert the title of your subtitle Here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597352"/>
            <a:ext cx="12192000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ko-KR" altLang="en-US" sz="1800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3F6939C0-0F9C-4BB0-BE6D-CDFDBD48B8E1}"/>
              </a:ext>
            </a:extLst>
          </p:cNvPr>
          <p:cNvGrpSpPr/>
          <p:nvPr/>
        </p:nvGrpSpPr>
        <p:grpSpPr>
          <a:xfrm>
            <a:off x="10668857" y="5253433"/>
            <a:ext cx="1523145" cy="1585421"/>
            <a:chOff x="4572000" y="387072"/>
            <a:chExt cx="4569687" cy="4756528"/>
          </a:xfrm>
        </p:grpSpPr>
        <p:sp>
          <p:nvSpPr>
            <p:cNvPr id="7" name="자유형: 도형 6">
              <a:extLst>
                <a:ext uri="{FF2B5EF4-FFF2-40B4-BE49-F238E27FC236}">
                  <a16:creationId xmlns:a16="http://schemas.microsoft.com/office/drawing/2014/main" id="{D9278269-D816-4377-921A-50AEC083B847}"/>
                </a:ext>
              </a:extLst>
            </p:cNvPr>
            <p:cNvSpPr/>
            <p:nvPr/>
          </p:nvSpPr>
          <p:spPr>
            <a:xfrm>
              <a:off x="4572000" y="1408870"/>
              <a:ext cx="4569687" cy="3734730"/>
            </a:xfrm>
            <a:custGeom>
              <a:avLst/>
              <a:gdLst>
                <a:gd name="connsiteX0" fmla="*/ 2611712 w 4569687"/>
                <a:gd name="connsiteY0" fmla="*/ 0 h 3734631"/>
                <a:gd name="connsiteX1" fmla="*/ 2927539 w 4569687"/>
                <a:gd name="connsiteY1" fmla="*/ 0 h 3734631"/>
                <a:gd name="connsiteX2" fmla="*/ 3010471 w 4569687"/>
                <a:gd name="connsiteY2" fmla="*/ 662843 h 3734631"/>
                <a:gd name="connsiteX3" fmla="*/ 3062414 w 4569687"/>
                <a:gd name="connsiteY3" fmla="*/ 672782 h 3734631"/>
                <a:gd name="connsiteX4" fmla="*/ 3375104 w 4569687"/>
                <a:gd name="connsiteY4" fmla="*/ 893768 h 3734631"/>
                <a:gd name="connsiteX5" fmla="*/ 3401966 w 4569687"/>
                <a:gd name="connsiteY5" fmla="*/ 943258 h 3734631"/>
                <a:gd name="connsiteX6" fmla="*/ 3444529 w 4569687"/>
                <a:gd name="connsiteY6" fmla="*/ 938967 h 3734631"/>
                <a:gd name="connsiteX7" fmla="*/ 3941882 w 4569687"/>
                <a:gd name="connsiteY7" fmla="*/ 1268635 h 3734631"/>
                <a:gd name="connsiteX8" fmla="*/ 3950232 w 4569687"/>
                <a:gd name="connsiteY8" fmla="*/ 1295533 h 3734631"/>
                <a:gd name="connsiteX9" fmla="*/ 3968452 w 4569687"/>
                <a:gd name="connsiteY9" fmla="*/ 1289878 h 3734631"/>
                <a:gd name="connsiteX10" fmla="*/ 4041773 w 4569687"/>
                <a:gd name="connsiteY10" fmla="*/ 1282486 h 3734631"/>
                <a:gd name="connsiteX11" fmla="*/ 4398197 w 4569687"/>
                <a:gd name="connsiteY11" fmla="*/ 1572980 h 3734631"/>
                <a:gd name="connsiteX12" fmla="*/ 4401113 w 4569687"/>
                <a:gd name="connsiteY12" fmla="*/ 1601912 h 3734631"/>
                <a:gd name="connsiteX13" fmla="*/ 4509768 w 4569687"/>
                <a:gd name="connsiteY13" fmla="*/ 1612865 h 3734631"/>
                <a:gd name="connsiteX14" fmla="*/ 4569687 w 4569687"/>
                <a:gd name="connsiteY14" fmla="*/ 1630661 h 3734631"/>
                <a:gd name="connsiteX15" fmla="*/ 4569687 w 4569687"/>
                <a:gd name="connsiteY15" fmla="*/ 3685776 h 3734631"/>
                <a:gd name="connsiteX16" fmla="*/ 4479175 w 4569687"/>
                <a:gd name="connsiteY16" fmla="*/ 3694900 h 3734631"/>
                <a:gd name="connsiteX17" fmla="*/ 4083674 w 4569687"/>
                <a:gd name="connsiteY17" fmla="*/ 3574092 h 3734631"/>
                <a:gd name="connsiteX18" fmla="*/ 4051094 w 4569687"/>
                <a:gd name="connsiteY18" fmla="*/ 3547210 h 3734631"/>
                <a:gd name="connsiteX19" fmla="*/ 4009782 w 4569687"/>
                <a:gd name="connsiteY19" fmla="*/ 3581295 h 3734631"/>
                <a:gd name="connsiteX20" fmla="*/ 3782104 w 4569687"/>
                <a:gd name="connsiteY20" fmla="*/ 3650841 h 3734631"/>
                <a:gd name="connsiteX21" fmla="*/ 3494159 w 4569687"/>
                <a:gd name="connsiteY21" fmla="*/ 3531570 h 3734631"/>
                <a:gd name="connsiteX22" fmla="*/ 3452428 w 4569687"/>
                <a:gd name="connsiteY22" fmla="*/ 3480992 h 3734631"/>
                <a:gd name="connsiteX23" fmla="*/ 3441126 w 4569687"/>
                <a:gd name="connsiteY23" fmla="*/ 3501813 h 3734631"/>
                <a:gd name="connsiteX24" fmla="*/ 3103456 w 4569687"/>
                <a:gd name="connsiteY24" fmla="*/ 3681351 h 3734631"/>
                <a:gd name="connsiteX25" fmla="*/ 2815511 w 4569687"/>
                <a:gd name="connsiteY25" fmla="*/ 3562080 h 3734631"/>
                <a:gd name="connsiteX26" fmla="*/ 2772231 w 4569687"/>
                <a:gd name="connsiteY26" fmla="*/ 3509625 h 3734631"/>
                <a:gd name="connsiteX27" fmla="*/ 2697608 w 4569687"/>
                <a:gd name="connsiteY27" fmla="*/ 3571194 h 3734631"/>
                <a:gd name="connsiteX28" fmla="*/ 2162552 w 4569687"/>
                <a:gd name="connsiteY28" fmla="*/ 3734631 h 3734631"/>
                <a:gd name="connsiteX29" fmla="*/ 1369010 w 4569687"/>
                <a:gd name="connsiteY29" fmla="*/ 3312708 h 3734631"/>
                <a:gd name="connsiteX30" fmla="*/ 1363923 w 4569687"/>
                <a:gd name="connsiteY30" fmla="*/ 3304336 h 3734631"/>
                <a:gd name="connsiteX31" fmla="*/ 1334207 w 4569687"/>
                <a:gd name="connsiteY31" fmla="*/ 3340352 h 3734631"/>
                <a:gd name="connsiteX32" fmla="*/ 1046262 w 4569687"/>
                <a:gd name="connsiteY32" fmla="*/ 3459623 h 3734631"/>
                <a:gd name="connsiteX33" fmla="*/ 647319 w 4569687"/>
                <a:gd name="connsiteY33" fmla="*/ 3134475 h 3734631"/>
                <a:gd name="connsiteX34" fmla="*/ 642925 w 4569687"/>
                <a:gd name="connsiteY34" fmla="*/ 3090891 h 3734631"/>
                <a:gd name="connsiteX35" fmla="*/ 634894 w 4569687"/>
                <a:gd name="connsiteY35" fmla="*/ 3098188 h 3734631"/>
                <a:gd name="connsiteX36" fmla="*/ 407216 w 4569687"/>
                <a:gd name="connsiteY36" fmla="*/ 3167734 h 3734631"/>
                <a:gd name="connsiteX37" fmla="*/ 0 w 4569687"/>
                <a:gd name="connsiteY37" fmla="*/ 2760518 h 3734631"/>
                <a:gd name="connsiteX38" fmla="*/ 407216 w 4569687"/>
                <a:gd name="connsiteY38" fmla="*/ 2353302 h 3734631"/>
                <a:gd name="connsiteX39" fmla="*/ 489284 w 4569687"/>
                <a:gd name="connsiteY39" fmla="*/ 2361575 h 3734631"/>
                <a:gd name="connsiteX40" fmla="*/ 508084 w 4569687"/>
                <a:gd name="connsiteY40" fmla="*/ 2367411 h 3734631"/>
                <a:gd name="connsiteX41" fmla="*/ 503849 w 4569687"/>
                <a:gd name="connsiteY41" fmla="*/ 2325400 h 3734631"/>
                <a:gd name="connsiteX42" fmla="*/ 1121688 w 4569687"/>
                <a:gd name="connsiteY42" fmla="*/ 1707561 h 3734631"/>
                <a:gd name="connsiteX43" fmla="*/ 1246204 w 4569687"/>
                <a:gd name="connsiteY43" fmla="*/ 1720113 h 3734631"/>
                <a:gd name="connsiteX44" fmla="*/ 1284356 w 4569687"/>
                <a:gd name="connsiteY44" fmla="*/ 1731957 h 3734631"/>
                <a:gd name="connsiteX45" fmla="*/ 1305976 w 4569687"/>
                <a:gd name="connsiteY45" fmla="*/ 1705754 h 3734631"/>
                <a:gd name="connsiteX46" fmla="*/ 1742854 w 4569687"/>
                <a:gd name="connsiteY46" fmla="*/ 1524793 h 3734631"/>
                <a:gd name="connsiteX47" fmla="*/ 1760288 w 4569687"/>
                <a:gd name="connsiteY47" fmla="*/ 1526551 h 3734631"/>
                <a:gd name="connsiteX48" fmla="*/ 1748032 w 4569687"/>
                <a:gd name="connsiteY48" fmla="*/ 1487068 h 3734631"/>
                <a:gd name="connsiteX49" fmla="*/ 1742854 w 4569687"/>
                <a:gd name="connsiteY49" fmla="*/ 1435701 h 3734631"/>
                <a:gd name="connsiteX50" fmla="*/ 1946367 w 4569687"/>
                <a:gd name="connsiteY50" fmla="*/ 1185999 h 3734631"/>
                <a:gd name="connsiteX51" fmla="*/ 1956892 w 4569687"/>
                <a:gd name="connsiteY51" fmla="*/ 1184938 h 3734631"/>
                <a:gd name="connsiteX52" fmla="*/ 1963928 w 4569687"/>
                <a:gd name="connsiteY52" fmla="*/ 1115143 h 3734631"/>
                <a:gd name="connsiteX53" fmla="*/ 2450363 w 4569687"/>
                <a:gd name="connsiteY53" fmla="*/ 718687 h 3734631"/>
                <a:gd name="connsiteX54" fmla="*/ 2520904 w 4569687"/>
                <a:gd name="connsiteY54" fmla="*/ 725798 h 3734631"/>
                <a:gd name="connsiteX0" fmla="*/ 2611712 w 4569687"/>
                <a:gd name="connsiteY0" fmla="*/ 0 h 3734631"/>
                <a:gd name="connsiteX1" fmla="*/ 2927539 w 4569687"/>
                <a:gd name="connsiteY1" fmla="*/ 0 h 3734631"/>
                <a:gd name="connsiteX2" fmla="*/ 3010471 w 4569687"/>
                <a:gd name="connsiteY2" fmla="*/ 662843 h 3734631"/>
                <a:gd name="connsiteX3" fmla="*/ 3062414 w 4569687"/>
                <a:gd name="connsiteY3" fmla="*/ 672782 h 3734631"/>
                <a:gd name="connsiteX4" fmla="*/ 3375104 w 4569687"/>
                <a:gd name="connsiteY4" fmla="*/ 893768 h 3734631"/>
                <a:gd name="connsiteX5" fmla="*/ 3401966 w 4569687"/>
                <a:gd name="connsiteY5" fmla="*/ 943258 h 3734631"/>
                <a:gd name="connsiteX6" fmla="*/ 3444529 w 4569687"/>
                <a:gd name="connsiteY6" fmla="*/ 938967 h 3734631"/>
                <a:gd name="connsiteX7" fmla="*/ 3941882 w 4569687"/>
                <a:gd name="connsiteY7" fmla="*/ 1268635 h 3734631"/>
                <a:gd name="connsiteX8" fmla="*/ 3950232 w 4569687"/>
                <a:gd name="connsiteY8" fmla="*/ 1295533 h 3734631"/>
                <a:gd name="connsiteX9" fmla="*/ 3968452 w 4569687"/>
                <a:gd name="connsiteY9" fmla="*/ 1289878 h 3734631"/>
                <a:gd name="connsiteX10" fmla="*/ 4041773 w 4569687"/>
                <a:gd name="connsiteY10" fmla="*/ 1282486 h 3734631"/>
                <a:gd name="connsiteX11" fmla="*/ 4398197 w 4569687"/>
                <a:gd name="connsiteY11" fmla="*/ 1572980 h 3734631"/>
                <a:gd name="connsiteX12" fmla="*/ 4401113 w 4569687"/>
                <a:gd name="connsiteY12" fmla="*/ 1601912 h 3734631"/>
                <a:gd name="connsiteX13" fmla="*/ 4509768 w 4569687"/>
                <a:gd name="connsiteY13" fmla="*/ 1612865 h 3734631"/>
                <a:gd name="connsiteX14" fmla="*/ 4569687 w 4569687"/>
                <a:gd name="connsiteY14" fmla="*/ 1630661 h 3734631"/>
                <a:gd name="connsiteX15" fmla="*/ 4569687 w 4569687"/>
                <a:gd name="connsiteY15" fmla="*/ 3685776 h 3734631"/>
                <a:gd name="connsiteX16" fmla="*/ 4479175 w 4569687"/>
                <a:gd name="connsiteY16" fmla="*/ 3694900 h 3734631"/>
                <a:gd name="connsiteX17" fmla="*/ 4083674 w 4569687"/>
                <a:gd name="connsiteY17" fmla="*/ 3574092 h 3734631"/>
                <a:gd name="connsiteX18" fmla="*/ 4051094 w 4569687"/>
                <a:gd name="connsiteY18" fmla="*/ 3547210 h 3734631"/>
                <a:gd name="connsiteX19" fmla="*/ 4009782 w 4569687"/>
                <a:gd name="connsiteY19" fmla="*/ 3581295 h 3734631"/>
                <a:gd name="connsiteX20" fmla="*/ 3782104 w 4569687"/>
                <a:gd name="connsiteY20" fmla="*/ 3650841 h 3734631"/>
                <a:gd name="connsiteX21" fmla="*/ 3494159 w 4569687"/>
                <a:gd name="connsiteY21" fmla="*/ 3531570 h 3734631"/>
                <a:gd name="connsiteX22" fmla="*/ 3452428 w 4569687"/>
                <a:gd name="connsiteY22" fmla="*/ 3480992 h 3734631"/>
                <a:gd name="connsiteX23" fmla="*/ 3441126 w 4569687"/>
                <a:gd name="connsiteY23" fmla="*/ 3501813 h 3734631"/>
                <a:gd name="connsiteX24" fmla="*/ 3103456 w 4569687"/>
                <a:gd name="connsiteY24" fmla="*/ 3681351 h 3734631"/>
                <a:gd name="connsiteX25" fmla="*/ 2815511 w 4569687"/>
                <a:gd name="connsiteY25" fmla="*/ 3562080 h 3734631"/>
                <a:gd name="connsiteX26" fmla="*/ 2772231 w 4569687"/>
                <a:gd name="connsiteY26" fmla="*/ 3509625 h 3734631"/>
                <a:gd name="connsiteX27" fmla="*/ 2697608 w 4569687"/>
                <a:gd name="connsiteY27" fmla="*/ 3571194 h 3734631"/>
                <a:gd name="connsiteX28" fmla="*/ 2162552 w 4569687"/>
                <a:gd name="connsiteY28" fmla="*/ 3734631 h 3734631"/>
                <a:gd name="connsiteX29" fmla="*/ 1369010 w 4569687"/>
                <a:gd name="connsiteY29" fmla="*/ 3312708 h 3734631"/>
                <a:gd name="connsiteX30" fmla="*/ 1334207 w 4569687"/>
                <a:gd name="connsiteY30" fmla="*/ 3340352 h 3734631"/>
                <a:gd name="connsiteX31" fmla="*/ 1046262 w 4569687"/>
                <a:gd name="connsiteY31" fmla="*/ 3459623 h 3734631"/>
                <a:gd name="connsiteX32" fmla="*/ 647319 w 4569687"/>
                <a:gd name="connsiteY32" fmla="*/ 3134475 h 3734631"/>
                <a:gd name="connsiteX33" fmla="*/ 642925 w 4569687"/>
                <a:gd name="connsiteY33" fmla="*/ 3090891 h 3734631"/>
                <a:gd name="connsiteX34" fmla="*/ 634894 w 4569687"/>
                <a:gd name="connsiteY34" fmla="*/ 3098188 h 3734631"/>
                <a:gd name="connsiteX35" fmla="*/ 407216 w 4569687"/>
                <a:gd name="connsiteY35" fmla="*/ 3167734 h 3734631"/>
                <a:gd name="connsiteX36" fmla="*/ 0 w 4569687"/>
                <a:gd name="connsiteY36" fmla="*/ 2760518 h 3734631"/>
                <a:gd name="connsiteX37" fmla="*/ 407216 w 4569687"/>
                <a:gd name="connsiteY37" fmla="*/ 2353302 h 3734631"/>
                <a:gd name="connsiteX38" fmla="*/ 489284 w 4569687"/>
                <a:gd name="connsiteY38" fmla="*/ 2361575 h 3734631"/>
                <a:gd name="connsiteX39" fmla="*/ 508084 w 4569687"/>
                <a:gd name="connsiteY39" fmla="*/ 2367411 h 3734631"/>
                <a:gd name="connsiteX40" fmla="*/ 503849 w 4569687"/>
                <a:gd name="connsiteY40" fmla="*/ 2325400 h 3734631"/>
                <a:gd name="connsiteX41" fmla="*/ 1121688 w 4569687"/>
                <a:gd name="connsiteY41" fmla="*/ 1707561 h 3734631"/>
                <a:gd name="connsiteX42" fmla="*/ 1246204 w 4569687"/>
                <a:gd name="connsiteY42" fmla="*/ 1720113 h 3734631"/>
                <a:gd name="connsiteX43" fmla="*/ 1284356 w 4569687"/>
                <a:gd name="connsiteY43" fmla="*/ 1731957 h 3734631"/>
                <a:gd name="connsiteX44" fmla="*/ 1305976 w 4569687"/>
                <a:gd name="connsiteY44" fmla="*/ 1705754 h 3734631"/>
                <a:gd name="connsiteX45" fmla="*/ 1742854 w 4569687"/>
                <a:gd name="connsiteY45" fmla="*/ 1524793 h 3734631"/>
                <a:gd name="connsiteX46" fmla="*/ 1760288 w 4569687"/>
                <a:gd name="connsiteY46" fmla="*/ 1526551 h 3734631"/>
                <a:gd name="connsiteX47" fmla="*/ 1748032 w 4569687"/>
                <a:gd name="connsiteY47" fmla="*/ 1487068 h 3734631"/>
                <a:gd name="connsiteX48" fmla="*/ 1742854 w 4569687"/>
                <a:gd name="connsiteY48" fmla="*/ 1435701 h 3734631"/>
                <a:gd name="connsiteX49" fmla="*/ 1946367 w 4569687"/>
                <a:gd name="connsiteY49" fmla="*/ 1185999 h 3734631"/>
                <a:gd name="connsiteX50" fmla="*/ 1956892 w 4569687"/>
                <a:gd name="connsiteY50" fmla="*/ 1184938 h 3734631"/>
                <a:gd name="connsiteX51" fmla="*/ 1963928 w 4569687"/>
                <a:gd name="connsiteY51" fmla="*/ 1115143 h 3734631"/>
                <a:gd name="connsiteX52" fmla="*/ 2450363 w 4569687"/>
                <a:gd name="connsiteY52" fmla="*/ 718687 h 3734631"/>
                <a:gd name="connsiteX53" fmla="*/ 2520904 w 4569687"/>
                <a:gd name="connsiteY53" fmla="*/ 725798 h 3734631"/>
                <a:gd name="connsiteX54" fmla="*/ 2611712 w 4569687"/>
                <a:gd name="connsiteY54" fmla="*/ 0 h 3734631"/>
                <a:gd name="connsiteX0" fmla="*/ 2611712 w 4569687"/>
                <a:gd name="connsiteY0" fmla="*/ 0 h 3743131"/>
                <a:gd name="connsiteX1" fmla="*/ 2927539 w 4569687"/>
                <a:gd name="connsiteY1" fmla="*/ 0 h 3743131"/>
                <a:gd name="connsiteX2" fmla="*/ 3010471 w 4569687"/>
                <a:gd name="connsiteY2" fmla="*/ 662843 h 3743131"/>
                <a:gd name="connsiteX3" fmla="*/ 3062414 w 4569687"/>
                <a:gd name="connsiteY3" fmla="*/ 672782 h 3743131"/>
                <a:gd name="connsiteX4" fmla="*/ 3375104 w 4569687"/>
                <a:gd name="connsiteY4" fmla="*/ 893768 h 3743131"/>
                <a:gd name="connsiteX5" fmla="*/ 3401966 w 4569687"/>
                <a:gd name="connsiteY5" fmla="*/ 943258 h 3743131"/>
                <a:gd name="connsiteX6" fmla="*/ 3444529 w 4569687"/>
                <a:gd name="connsiteY6" fmla="*/ 938967 h 3743131"/>
                <a:gd name="connsiteX7" fmla="*/ 3941882 w 4569687"/>
                <a:gd name="connsiteY7" fmla="*/ 1268635 h 3743131"/>
                <a:gd name="connsiteX8" fmla="*/ 3950232 w 4569687"/>
                <a:gd name="connsiteY8" fmla="*/ 1295533 h 3743131"/>
                <a:gd name="connsiteX9" fmla="*/ 3968452 w 4569687"/>
                <a:gd name="connsiteY9" fmla="*/ 1289878 h 3743131"/>
                <a:gd name="connsiteX10" fmla="*/ 4041773 w 4569687"/>
                <a:gd name="connsiteY10" fmla="*/ 1282486 h 3743131"/>
                <a:gd name="connsiteX11" fmla="*/ 4398197 w 4569687"/>
                <a:gd name="connsiteY11" fmla="*/ 1572980 h 3743131"/>
                <a:gd name="connsiteX12" fmla="*/ 4401113 w 4569687"/>
                <a:gd name="connsiteY12" fmla="*/ 1601912 h 3743131"/>
                <a:gd name="connsiteX13" fmla="*/ 4509768 w 4569687"/>
                <a:gd name="connsiteY13" fmla="*/ 1612865 h 3743131"/>
                <a:gd name="connsiteX14" fmla="*/ 4569687 w 4569687"/>
                <a:gd name="connsiteY14" fmla="*/ 1630661 h 3743131"/>
                <a:gd name="connsiteX15" fmla="*/ 4569687 w 4569687"/>
                <a:gd name="connsiteY15" fmla="*/ 3685776 h 3743131"/>
                <a:gd name="connsiteX16" fmla="*/ 4479175 w 4569687"/>
                <a:gd name="connsiteY16" fmla="*/ 3694900 h 3743131"/>
                <a:gd name="connsiteX17" fmla="*/ 4083674 w 4569687"/>
                <a:gd name="connsiteY17" fmla="*/ 3574092 h 3743131"/>
                <a:gd name="connsiteX18" fmla="*/ 4051094 w 4569687"/>
                <a:gd name="connsiteY18" fmla="*/ 3547210 h 3743131"/>
                <a:gd name="connsiteX19" fmla="*/ 4009782 w 4569687"/>
                <a:gd name="connsiteY19" fmla="*/ 3581295 h 3743131"/>
                <a:gd name="connsiteX20" fmla="*/ 3782104 w 4569687"/>
                <a:gd name="connsiteY20" fmla="*/ 3650841 h 3743131"/>
                <a:gd name="connsiteX21" fmla="*/ 3494159 w 4569687"/>
                <a:gd name="connsiteY21" fmla="*/ 3531570 h 3743131"/>
                <a:gd name="connsiteX22" fmla="*/ 3452428 w 4569687"/>
                <a:gd name="connsiteY22" fmla="*/ 3480992 h 3743131"/>
                <a:gd name="connsiteX23" fmla="*/ 3441126 w 4569687"/>
                <a:gd name="connsiteY23" fmla="*/ 3501813 h 3743131"/>
                <a:gd name="connsiteX24" fmla="*/ 3103456 w 4569687"/>
                <a:gd name="connsiteY24" fmla="*/ 3681351 h 3743131"/>
                <a:gd name="connsiteX25" fmla="*/ 2815511 w 4569687"/>
                <a:gd name="connsiteY25" fmla="*/ 3562080 h 3743131"/>
                <a:gd name="connsiteX26" fmla="*/ 2772231 w 4569687"/>
                <a:gd name="connsiteY26" fmla="*/ 3509625 h 3743131"/>
                <a:gd name="connsiteX27" fmla="*/ 2697608 w 4569687"/>
                <a:gd name="connsiteY27" fmla="*/ 3571194 h 3743131"/>
                <a:gd name="connsiteX28" fmla="*/ 2162552 w 4569687"/>
                <a:gd name="connsiteY28" fmla="*/ 3734631 h 3743131"/>
                <a:gd name="connsiteX29" fmla="*/ 1334207 w 4569687"/>
                <a:gd name="connsiteY29" fmla="*/ 3340352 h 3743131"/>
                <a:gd name="connsiteX30" fmla="*/ 1046262 w 4569687"/>
                <a:gd name="connsiteY30" fmla="*/ 3459623 h 3743131"/>
                <a:gd name="connsiteX31" fmla="*/ 647319 w 4569687"/>
                <a:gd name="connsiteY31" fmla="*/ 3134475 h 3743131"/>
                <a:gd name="connsiteX32" fmla="*/ 642925 w 4569687"/>
                <a:gd name="connsiteY32" fmla="*/ 3090891 h 3743131"/>
                <a:gd name="connsiteX33" fmla="*/ 634894 w 4569687"/>
                <a:gd name="connsiteY33" fmla="*/ 3098188 h 3743131"/>
                <a:gd name="connsiteX34" fmla="*/ 407216 w 4569687"/>
                <a:gd name="connsiteY34" fmla="*/ 3167734 h 3743131"/>
                <a:gd name="connsiteX35" fmla="*/ 0 w 4569687"/>
                <a:gd name="connsiteY35" fmla="*/ 2760518 h 3743131"/>
                <a:gd name="connsiteX36" fmla="*/ 407216 w 4569687"/>
                <a:gd name="connsiteY36" fmla="*/ 2353302 h 3743131"/>
                <a:gd name="connsiteX37" fmla="*/ 489284 w 4569687"/>
                <a:gd name="connsiteY37" fmla="*/ 2361575 h 3743131"/>
                <a:gd name="connsiteX38" fmla="*/ 508084 w 4569687"/>
                <a:gd name="connsiteY38" fmla="*/ 2367411 h 3743131"/>
                <a:gd name="connsiteX39" fmla="*/ 503849 w 4569687"/>
                <a:gd name="connsiteY39" fmla="*/ 2325400 h 3743131"/>
                <a:gd name="connsiteX40" fmla="*/ 1121688 w 4569687"/>
                <a:gd name="connsiteY40" fmla="*/ 1707561 h 3743131"/>
                <a:gd name="connsiteX41" fmla="*/ 1246204 w 4569687"/>
                <a:gd name="connsiteY41" fmla="*/ 1720113 h 3743131"/>
                <a:gd name="connsiteX42" fmla="*/ 1284356 w 4569687"/>
                <a:gd name="connsiteY42" fmla="*/ 1731957 h 3743131"/>
                <a:gd name="connsiteX43" fmla="*/ 1305976 w 4569687"/>
                <a:gd name="connsiteY43" fmla="*/ 1705754 h 3743131"/>
                <a:gd name="connsiteX44" fmla="*/ 1742854 w 4569687"/>
                <a:gd name="connsiteY44" fmla="*/ 1524793 h 3743131"/>
                <a:gd name="connsiteX45" fmla="*/ 1760288 w 4569687"/>
                <a:gd name="connsiteY45" fmla="*/ 1526551 h 3743131"/>
                <a:gd name="connsiteX46" fmla="*/ 1748032 w 4569687"/>
                <a:gd name="connsiteY46" fmla="*/ 1487068 h 3743131"/>
                <a:gd name="connsiteX47" fmla="*/ 1742854 w 4569687"/>
                <a:gd name="connsiteY47" fmla="*/ 1435701 h 3743131"/>
                <a:gd name="connsiteX48" fmla="*/ 1946367 w 4569687"/>
                <a:gd name="connsiteY48" fmla="*/ 1185999 h 3743131"/>
                <a:gd name="connsiteX49" fmla="*/ 1956892 w 4569687"/>
                <a:gd name="connsiteY49" fmla="*/ 1184938 h 3743131"/>
                <a:gd name="connsiteX50" fmla="*/ 1963928 w 4569687"/>
                <a:gd name="connsiteY50" fmla="*/ 1115143 h 3743131"/>
                <a:gd name="connsiteX51" fmla="*/ 2450363 w 4569687"/>
                <a:gd name="connsiteY51" fmla="*/ 718687 h 3743131"/>
                <a:gd name="connsiteX52" fmla="*/ 2520904 w 4569687"/>
                <a:gd name="connsiteY52" fmla="*/ 725798 h 3743131"/>
                <a:gd name="connsiteX53" fmla="*/ 2611712 w 4569687"/>
                <a:gd name="connsiteY53" fmla="*/ 0 h 3743131"/>
                <a:gd name="connsiteX0" fmla="*/ 2611712 w 4569687"/>
                <a:gd name="connsiteY0" fmla="*/ 0 h 3741630"/>
                <a:gd name="connsiteX1" fmla="*/ 2927539 w 4569687"/>
                <a:gd name="connsiteY1" fmla="*/ 0 h 3741630"/>
                <a:gd name="connsiteX2" fmla="*/ 3010471 w 4569687"/>
                <a:gd name="connsiteY2" fmla="*/ 662843 h 3741630"/>
                <a:gd name="connsiteX3" fmla="*/ 3062414 w 4569687"/>
                <a:gd name="connsiteY3" fmla="*/ 672782 h 3741630"/>
                <a:gd name="connsiteX4" fmla="*/ 3375104 w 4569687"/>
                <a:gd name="connsiteY4" fmla="*/ 893768 h 3741630"/>
                <a:gd name="connsiteX5" fmla="*/ 3401966 w 4569687"/>
                <a:gd name="connsiteY5" fmla="*/ 943258 h 3741630"/>
                <a:gd name="connsiteX6" fmla="*/ 3444529 w 4569687"/>
                <a:gd name="connsiteY6" fmla="*/ 938967 h 3741630"/>
                <a:gd name="connsiteX7" fmla="*/ 3941882 w 4569687"/>
                <a:gd name="connsiteY7" fmla="*/ 1268635 h 3741630"/>
                <a:gd name="connsiteX8" fmla="*/ 3950232 w 4569687"/>
                <a:gd name="connsiteY8" fmla="*/ 1295533 h 3741630"/>
                <a:gd name="connsiteX9" fmla="*/ 3968452 w 4569687"/>
                <a:gd name="connsiteY9" fmla="*/ 1289878 h 3741630"/>
                <a:gd name="connsiteX10" fmla="*/ 4041773 w 4569687"/>
                <a:gd name="connsiteY10" fmla="*/ 1282486 h 3741630"/>
                <a:gd name="connsiteX11" fmla="*/ 4398197 w 4569687"/>
                <a:gd name="connsiteY11" fmla="*/ 1572980 h 3741630"/>
                <a:gd name="connsiteX12" fmla="*/ 4401113 w 4569687"/>
                <a:gd name="connsiteY12" fmla="*/ 1601912 h 3741630"/>
                <a:gd name="connsiteX13" fmla="*/ 4509768 w 4569687"/>
                <a:gd name="connsiteY13" fmla="*/ 1612865 h 3741630"/>
                <a:gd name="connsiteX14" fmla="*/ 4569687 w 4569687"/>
                <a:gd name="connsiteY14" fmla="*/ 1630661 h 3741630"/>
                <a:gd name="connsiteX15" fmla="*/ 4569687 w 4569687"/>
                <a:gd name="connsiteY15" fmla="*/ 3685776 h 3741630"/>
                <a:gd name="connsiteX16" fmla="*/ 4479175 w 4569687"/>
                <a:gd name="connsiteY16" fmla="*/ 3694900 h 3741630"/>
                <a:gd name="connsiteX17" fmla="*/ 4083674 w 4569687"/>
                <a:gd name="connsiteY17" fmla="*/ 3574092 h 3741630"/>
                <a:gd name="connsiteX18" fmla="*/ 4051094 w 4569687"/>
                <a:gd name="connsiteY18" fmla="*/ 3547210 h 3741630"/>
                <a:gd name="connsiteX19" fmla="*/ 4009782 w 4569687"/>
                <a:gd name="connsiteY19" fmla="*/ 3581295 h 3741630"/>
                <a:gd name="connsiteX20" fmla="*/ 3782104 w 4569687"/>
                <a:gd name="connsiteY20" fmla="*/ 3650841 h 3741630"/>
                <a:gd name="connsiteX21" fmla="*/ 3494159 w 4569687"/>
                <a:gd name="connsiteY21" fmla="*/ 3531570 h 3741630"/>
                <a:gd name="connsiteX22" fmla="*/ 3452428 w 4569687"/>
                <a:gd name="connsiteY22" fmla="*/ 3480992 h 3741630"/>
                <a:gd name="connsiteX23" fmla="*/ 3441126 w 4569687"/>
                <a:gd name="connsiteY23" fmla="*/ 3501813 h 3741630"/>
                <a:gd name="connsiteX24" fmla="*/ 3103456 w 4569687"/>
                <a:gd name="connsiteY24" fmla="*/ 3681351 h 3741630"/>
                <a:gd name="connsiteX25" fmla="*/ 2815511 w 4569687"/>
                <a:gd name="connsiteY25" fmla="*/ 3562080 h 3741630"/>
                <a:gd name="connsiteX26" fmla="*/ 2772231 w 4569687"/>
                <a:gd name="connsiteY26" fmla="*/ 3509625 h 3741630"/>
                <a:gd name="connsiteX27" fmla="*/ 2697608 w 4569687"/>
                <a:gd name="connsiteY27" fmla="*/ 3571194 h 3741630"/>
                <a:gd name="connsiteX28" fmla="*/ 2162552 w 4569687"/>
                <a:gd name="connsiteY28" fmla="*/ 3734631 h 3741630"/>
                <a:gd name="connsiteX29" fmla="*/ 1390478 w 4569687"/>
                <a:gd name="connsiteY29" fmla="*/ 3368488 h 3741630"/>
                <a:gd name="connsiteX30" fmla="*/ 1046262 w 4569687"/>
                <a:gd name="connsiteY30" fmla="*/ 3459623 h 3741630"/>
                <a:gd name="connsiteX31" fmla="*/ 647319 w 4569687"/>
                <a:gd name="connsiteY31" fmla="*/ 3134475 h 3741630"/>
                <a:gd name="connsiteX32" fmla="*/ 642925 w 4569687"/>
                <a:gd name="connsiteY32" fmla="*/ 3090891 h 3741630"/>
                <a:gd name="connsiteX33" fmla="*/ 634894 w 4569687"/>
                <a:gd name="connsiteY33" fmla="*/ 3098188 h 3741630"/>
                <a:gd name="connsiteX34" fmla="*/ 407216 w 4569687"/>
                <a:gd name="connsiteY34" fmla="*/ 3167734 h 3741630"/>
                <a:gd name="connsiteX35" fmla="*/ 0 w 4569687"/>
                <a:gd name="connsiteY35" fmla="*/ 2760518 h 3741630"/>
                <a:gd name="connsiteX36" fmla="*/ 407216 w 4569687"/>
                <a:gd name="connsiteY36" fmla="*/ 2353302 h 3741630"/>
                <a:gd name="connsiteX37" fmla="*/ 489284 w 4569687"/>
                <a:gd name="connsiteY37" fmla="*/ 2361575 h 3741630"/>
                <a:gd name="connsiteX38" fmla="*/ 508084 w 4569687"/>
                <a:gd name="connsiteY38" fmla="*/ 2367411 h 3741630"/>
                <a:gd name="connsiteX39" fmla="*/ 503849 w 4569687"/>
                <a:gd name="connsiteY39" fmla="*/ 2325400 h 3741630"/>
                <a:gd name="connsiteX40" fmla="*/ 1121688 w 4569687"/>
                <a:gd name="connsiteY40" fmla="*/ 1707561 h 3741630"/>
                <a:gd name="connsiteX41" fmla="*/ 1246204 w 4569687"/>
                <a:gd name="connsiteY41" fmla="*/ 1720113 h 3741630"/>
                <a:gd name="connsiteX42" fmla="*/ 1284356 w 4569687"/>
                <a:gd name="connsiteY42" fmla="*/ 1731957 h 3741630"/>
                <a:gd name="connsiteX43" fmla="*/ 1305976 w 4569687"/>
                <a:gd name="connsiteY43" fmla="*/ 1705754 h 3741630"/>
                <a:gd name="connsiteX44" fmla="*/ 1742854 w 4569687"/>
                <a:gd name="connsiteY44" fmla="*/ 1524793 h 3741630"/>
                <a:gd name="connsiteX45" fmla="*/ 1760288 w 4569687"/>
                <a:gd name="connsiteY45" fmla="*/ 1526551 h 3741630"/>
                <a:gd name="connsiteX46" fmla="*/ 1748032 w 4569687"/>
                <a:gd name="connsiteY46" fmla="*/ 1487068 h 3741630"/>
                <a:gd name="connsiteX47" fmla="*/ 1742854 w 4569687"/>
                <a:gd name="connsiteY47" fmla="*/ 1435701 h 3741630"/>
                <a:gd name="connsiteX48" fmla="*/ 1946367 w 4569687"/>
                <a:gd name="connsiteY48" fmla="*/ 1185999 h 3741630"/>
                <a:gd name="connsiteX49" fmla="*/ 1956892 w 4569687"/>
                <a:gd name="connsiteY49" fmla="*/ 1184938 h 3741630"/>
                <a:gd name="connsiteX50" fmla="*/ 1963928 w 4569687"/>
                <a:gd name="connsiteY50" fmla="*/ 1115143 h 3741630"/>
                <a:gd name="connsiteX51" fmla="*/ 2450363 w 4569687"/>
                <a:gd name="connsiteY51" fmla="*/ 718687 h 3741630"/>
                <a:gd name="connsiteX52" fmla="*/ 2520904 w 4569687"/>
                <a:gd name="connsiteY52" fmla="*/ 725798 h 3741630"/>
                <a:gd name="connsiteX53" fmla="*/ 2611712 w 4569687"/>
                <a:gd name="connsiteY53" fmla="*/ 0 h 3741630"/>
                <a:gd name="connsiteX0" fmla="*/ 2611712 w 4569687"/>
                <a:gd name="connsiteY0" fmla="*/ 0 h 3734730"/>
                <a:gd name="connsiteX1" fmla="*/ 2927539 w 4569687"/>
                <a:gd name="connsiteY1" fmla="*/ 0 h 3734730"/>
                <a:gd name="connsiteX2" fmla="*/ 3010471 w 4569687"/>
                <a:gd name="connsiteY2" fmla="*/ 662843 h 3734730"/>
                <a:gd name="connsiteX3" fmla="*/ 3062414 w 4569687"/>
                <a:gd name="connsiteY3" fmla="*/ 672782 h 3734730"/>
                <a:gd name="connsiteX4" fmla="*/ 3375104 w 4569687"/>
                <a:gd name="connsiteY4" fmla="*/ 893768 h 3734730"/>
                <a:gd name="connsiteX5" fmla="*/ 3401966 w 4569687"/>
                <a:gd name="connsiteY5" fmla="*/ 943258 h 3734730"/>
                <a:gd name="connsiteX6" fmla="*/ 3444529 w 4569687"/>
                <a:gd name="connsiteY6" fmla="*/ 938967 h 3734730"/>
                <a:gd name="connsiteX7" fmla="*/ 3941882 w 4569687"/>
                <a:gd name="connsiteY7" fmla="*/ 1268635 h 3734730"/>
                <a:gd name="connsiteX8" fmla="*/ 3950232 w 4569687"/>
                <a:gd name="connsiteY8" fmla="*/ 1295533 h 3734730"/>
                <a:gd name="connsiteX9" fmla="*/ 3968452 w 4569687"/>
                <a:gd name="connsiteY9" fmla="*/ 1289878 h 3734730"/>
                <a:gd name="connsiteX10" fmla="*/ 4041773 w 4569687"/>
                <a:gd name="connsiteY10" fmla="*/ 1282486 h 3734730"/>
                <a:gd name="connsiteX11" fmla="*/ 4398197 w 4569687"/>
                <a:gd name="connsiteY11" fmla="*/ 1572980 h 3734730"/>
                <a:gd name="connsiteX12" fmla="*/ 4401113 w 4569687"/>
                <a:gd name="connsiteY12" fmla="*/ 1601912 h 3734730"/>
                <a:gd name="connsiteX13" fmla="*/ 4509768 w 4569687"/>
                <a:gd name="connsiteY13" fmla="*/ 1612865 h 3734730"/>
                <a:gd name="connsiteX14" fmla="*/ 4569687 w 4569687"/>
                <a:gd name="connsiteY14" fmla="*/ 1630661 h 3734730"/>
                <a:gd name="connsiteX15" fmla="*/ 4569687 w 4569687"/>
                <a:gd name="connsiteY15" fmla="*/ 3685776 h 3734730"/>
                <a:gd name="connsiteX16" fmla="*/ 4479175 w 4569687"/>
                <a:gd name="connsiteY16" fmla="*/ 3694900 h 3734730"/>
                <a:gd name="connsiteX17" fmla="*/ 4083674 w 4569687"/>
                <a:gd name="connsiteY17" fmla="*/ 3574092 h 3734730"/>
                <a:gd name="connsiteX18" fmla="*/ 4051094 w 4569687"/>
                <a:gd name="connsiteY18" fmla="*/ 3547210 h 3734730"/>
                <a:gd name="connsiteX19" fmla="*/ 4009782 w 4569687"/>
                <a:gd name="connsiteY19" fmla="*/ 3581295 h 3734730"/>
                <a:gd name="connsiteX20" fmla="*/ 3782104 w 4569687"/>
                <a:gd name="connsiteY20" fmla="*/ 3650841 h 3734730"/>
                <a:gd name="connsiteX21" fmla="*/ 3494159 w 4569687"/>
                <a:gd name="connsiteY21" fmla="*/ 3531570 h 3734730"/>
                <a:gd name="connsiteX22" fmla="*/ 3452428 w 4569687"/>
                <a:gd name="connsiteY22" fmla="*/ 3480992 h 3734730"/>
                <a:gd name="connsiteX23" fmla="*/ 3441126 w 4569687"/>
                <a:gd name="connsiteY23" fmla="*/ 3501813 h 3734730"/>
                <a:gd name="connsiteX24" fmla="*/ 3103456 w 4569687"/>
                <a:gd name="connsiteY24" fmla="*/ 3681351 h 3734730"/>
                <a:gd name="connsiteX25" fmla="*/ 2815511 w 4569687"/>
                <a:gd name="connsiteY25" fmla="*/ 3562080 h 3734730"/>
                <a:gd name="connsiteX26" fmla="*/ 2772231 w 4569687"/>
                <a:gd name="connsiteY26" fmla="*/ 3509625 h 3734730"/>
                <a:gd name="connsiteX27" fmla="*/ 2697608 w 4569687"/>
                <a:gd name="connsiteY27" fmla="*/ 3571194 h 3734730"/>
                <a:gd name="connsiteX28" fmla="*/ 2162552 w 4569687"/>
                <a:gd name="connsiteY28" fmla="*/ 3734631 h 3734730"/>
                <a:gd name="connsiteX29" fmla="*/ 1390478 w 4569687"/>
                <a:gd name="connsiteY29" fmla="*/ 3368488 h 3734730"/>
                <a:gd name="connsiteX30" fmla="*/ 1046262 w 4569687"/>
                <a:gd name="connsiteY30" fmla="*/ 3459623 h 3734730"/>
                <a:gd name="connsiteX31" fmla="*/ 647319 w 4569687"/>
                <a:gd name="connsiteY31" fmla="*/ 3134475 h 3734730"/>
                <a:gd name="connsiteX32" fmla="*/ 642925 w 4569687"/>
                <a:gd name="connsiteY32" fmla="*/ 3090891 h 3734730"/>
                <a:gd name="connsiteX33" fmla="*/ 634894 w 4569687"/>
                <a:gd name="connsiteY33" fmla="*/ 3098188 h 3734730"/>
                <a:gd name="connsiteX34" fmla="*/ 407216 w 4569687"/>
                <a:gd name="connsiteY34" fmla="*/ 3167734 h 3734730"/>
                <a:gd name="connsiteX35" fmla="*/ 0 w 4569687"/>
                <a:gd name="connsiteY35" fmla="*/ 2760518 h 3734730"/>
                <a:gd name="connsiteX36" fmla="*/ 407216 w 4569687"/>
                <a:gd name="connsiteY36" fmla="*/ 2353302 h 3734730"/>
                <a:gd name="connsiteX37" fmla="*/ 489284 w 4569687"/>
                <a:gd name="connsiteY37" fmla="*/ 2361575 h 3734730"/>
                <a:gd name="connsiteX38" fmla="*/ 508084 w 4569687"/>
                <a:gd name="connsiteY38" fmla="*/ 2367411 h 3734730"/>
                <a:gd name="connsiteX39" fmla="*/ 503849 w 4569687"/>
                <a:gd name="connsiteY39" fmla="*/ 2325400 h 3734730"/>
                <a:gd name="connsiteX40" fmla="*/ 1121688 w 4569687"/>
                <a:gd name="connsiteY40" fmla="*/ 1707561 h 3734730"/>
                <a:gd name="connsiteX41" fmla="*/ 1246204 w 4569687"/>
                <a:gd name="connsiteY41" fmla="*/ 1720113 h 3734730"/>
                <a:gd name="connsiteX42" fmla="*/ 1284356 w 4569687"/>
                <a:gd name="connsiteY42" fmla="*/ 1731957 h 3734730"/>
                <a:gd name="connsiteX43" fmla="*/ 1305976 w 4569687"/>
                <a:gd name="connsiteY43" fmla="*/ 1705754 h 3734730"/>
                <a:gd name="connsiteX44" fmla="*/ 1742854 w 4569687"/>
                <a:gd name="connsiteY44" fmla="*/ 1524793 h 3734730"/>
                <a:gd name="connsiteX45" fmla="*/ 1760288 w 4569687"/>
                <a:gd name="connsiteY45" fmla="*/ 1526551 h 3734730"/>
                <a:gd name="connsiteX46" fmla="*/ 1748032 w 4569687"/>
                <a:gd name="connsiteY46" fmla="*/ 1487068 h 3734730"/>
                <a:gd name="connsiteX47" fmla="*/ 1742854 w 4569687"/>
                <a:gd name="connsiteY47" fmla="*/ 1435701 h 3734730"/>
                <a:gd name="connsiteX48" fmla="*/ 1946367 w 4569687"/>
                <a:gd name="connsiteY48" fmla="*/ 1185999 h 3734730"/>
                <a:gd name="connsiteX49" fmla="*/ 1956892 w 4569687"/>
                <a:gd name="connsiteY49" fmla="*/ 1184938 h 3734730"/>
                <a:gd name="connsiteX50" fmla="*/ 1963928 w 4569687"/>
                <a:gd name="connsiteY50" fmla="*/ 1115143 h 3734730"/>
                <a:gd name="connsiteX51" fmla="*/ 2450363 w 4569687"/>
                <a:gd name="connsiteY51" fmla="*/ 718687 h 3734730"/>
                <a:gd name="connsiteX52" fmla="*/ 2520904 w 4569687"/>
                <a:gd name="connsiteY52" fmla="*/ 725798 h 3734730"/>
                <a:gd name="connsiteX53" fmla="*/ 2611712 w 4569687"/>
                <a:gd name="connsiteY53" fmla="*/ 0 h 3734730"/>
                <a:gd name="connsiteX0" fmla="*/ 2611712 w 4569687"/>
                <a:gd name="connsiteY0" fmla="*/ 0 h 3734730"/>
                <a:gd name="connsiteX1" fmla="*/ 2927539 w 4569687"/>
                <a:gd name="connsiteY1" fmla="*/ 0 h 3734730"/>
                <a:gd name="connsiteX2" fmla="*/ 3010471 w 4569687"/>
                <a:gd name="connsiteY2" fmla="*/ 662843 h 3734730"/>
                <a:gd name="connsiteX3" fmla="*/ 3062414 w 4569687"/>
                <a:gd name="connsiteY3" fmla="*/ 672782 h 3734730"/>
                <a:gd name="connsiteX4" fmla="*/ 3375104 w 4569687"/>
                <a:gd name="connsiteY4" fmla="*/ 893768 h 3734730"/>
                <a:gd name="connsiteX5" fmla="*/ 3401966 w 4569687"/>
                <a:gd name="connsiteY5" fmla="*/ 943258 h 3734730"/>
                <a:gd name="connsiteX6" fmla="*/ 3444529 w 4569687"/>
                <a:gd name="connsiteY6" fmla="*/ 938967 h 3734730"/>
                <a:gd name="connsiteX7" fmla="*/ 3941882 w 4569687"/>
                <a:gd name="connsiteY7" fmla="*/ 1268635 h 3734730"/>
                <a:gd name="connsiteX8" fmla="*/ 3950232 w 4569687"/>
                <a:gd name="connsiteY8" fmla="*/ 1295533 h 3734730"/>
                <a:gd name="connsiteX9" fmla="*/ 3968452 w 4569687"/>
                <a:gd name="connsiteY9" fmla="*/ 1289878 h 3734730"/>
                <a:gd name="connsiteX10" fmla="*/ 4041773 w 4569687"/>
                <a:gd name="connsiteY10" fmla="*/ 1282486 h 3734730"/>
                <a:gd name="connsiteX11" fmla="*/ 4398197 w 4569687"/>
                <a:gd name="connsiteY11" fmla="*/ 1572980 h 3734730"/>
                <a:gd name="connsiteX12" fmla="*/ 4401113 w 4569687"/>
                <a:gd name="connsiteY12" fmla="*/ 1601912 h 3734730"/>
                <a:gd name="connsiteX13" fmla="*/ 4509768 w 4569687"/>
                <a:gd name="connsiteY13" fmla="*/ 1612865 h 3734730"/>
                <a:gd name="connsiteX14" fmla="*/ 4569687 w 4569687"/>
                <a:gd name="connsiteY14" fmla="*/ 1630661 h 3734730"/>
                <a:gd name="connsiteX15" fmla="*/ 4569687 w 4569687"/>
                <a:gd name="connsiteY15" fmla="*/ 3685776 h 3734730"/>
                <a:gd name="connsiteX16" fmla="*/ 4479175 w 4569687"/>
                <a:gd name="connsiteY16" fmla="*/ 3694900 h 3734730"/>
                <a:gd name="connsiteX17" fmla="*/ 4083674 w 4569687"/>
                <a:gd name="connsiteY17" fmla="*/ 3574092 h 3734730"/>
                <a:gd name="connsiteX18" fmla="*/ 4051094 w 4569687"/>
                <a:gd name="connsiteY18" fmla="*/ 3547210 h 3734730"/>
                <a:gd name="connsiteX19" fmla="*/ 4009782 w 4569687"/>
                <a:gd name="connsiteY19" fmla="*/ 3581295 h 3734730"/>
                <a:gd name="connsiteX20" fmla="*/ 3782104 w 4569687"/>
                <a:gd name="connsiteY20" fmla="*/ 3650841 h 3734730"/>
                <a:gd name="connsiteX21" fmla="*/ 3494159 w 4569687"/>
                <a:gd name="connsiteY21" fmla="*/ 3531570 h 3734730"/>
                <a:gd name="connsiteX22" fmla="*/ 3452428 w 4569687"/>
                <a:gd name="connsiteY22" fmla="*/ 3480992 h 3734730"/>
                <a:gd name="connsiteX23" fmla="*/ 3441126 w 4569687"/>
                <a:gd name="connsiteY23" fmla="*/ 3501813 h 3734730"/>
                <a:gd name="connsiteX24" fmla="*/ 3103456 w 4569687"/>
                <a:gd name="connsiteY24" fmla="*/ 3681351 h 3734730"/>
                <a:gd name="connsiteX25" fmla="*/ 2815511 w 4569687"/>
                <a:gd name="connsiteY25" fmla="*/ 3562080 h 3734730"/>
                <a:gd name="connsiteX26" fmla="*/ 2772231 w 4569687"/>
                <a:gd name="connsiteY26" fmla="*/ 3509625 h 3734730"/>
                <a:gd name="connsiteX27" fmla="*/ 2697608 w 4569687"/>
                <a:gd name="connsiteY27" fmla="*/ 3571194 h 3734730"/>
                <a:gd name="connsiteX28" fmla="*/ 2162552 w 4569687"/>
                <a:gd name="connsiteY28" fmla="*/ 3734631 h 3734730"/>
                <a:gd name="connsiteX29" fmla="*/ 1390478 w 4569687"/>
                <a:gd name="connsiteY29" fmla="*/ 3368488 h 3734730"/>
                <a:gd name="connsiteX30" fmla="*/ 1046262 w 4569687"/>
                <a:gd name="connsiteY30" fmla="*/ 3459623 h 3734730"/>
                <a:gd name="connsiteX31" fmla="*/ 647319 w 4569687"/>
                <a:gd name="connsiteY31" fmla="*/ 3134475 h 3734730"/>
                <a:gd name="connsiteX32" fmla="*/ 642925 w 4569687"/>
                <a:gd name="connsiteY32" fmla="*/ 3090891 h 3734730"/>
                <a:gd name="connsiteX33" fmla="*/ 634894 w 4569687"/>
                <a:gd name="connsiteY33" fmla="*/ 3098188 h 3734730"/>
                <a:gd name="connsiteX34" fmla="*/ 407216 w 4569687"/>
                <a:gd name="connsiteY34" fmla="*/ 3167734 h 3734730"/>
                <a:gd name="connsiteX35" fmla="*/ 0 w 4569687"/>
                <a:gd name="connsiteY35" fmla="*/ 2760518 h 3734730"/>
                <a:gd name="connsiteX36" fmla="*/ 407216 w 4569687"/>
                <a:gd name="connsiteY36" fmla="*/ 2353302 h 3734730"/>
                <a:gd name="connsiteX37" fmla="*/ 489284 w 4569687"/>
                <a:gd name="connsiteY37" fmla="*/ 2361575 h 3734730"/>
                <a:gd name="connsiteX38" fmla="*/ 508084 w 4569687"/>
                <a:gd name="connsiteY38" fmla="*/ 2367411 h 3734730"/>
                <a:gd name="connsiteX39" fmla="*/ 503849 w 4569687"/>
                <a:gd name="connsiteY39" fmla="*/ 2325400 h 3734730"/>
                <a:gd name="connsiteX40" fmla="*/ 1121688 w 4569687"/>
                <a:gd name="connsiteY40" fmla="*/ 1707561 h 3734730"/>
                <a:gd name="connsiteX41" fmla="*/ 1246204 w 4569687"/>
                <a:gd name="connsiteY41" fmla="*/ 1720113 h 3734730"/>
                <a:gd name="connsiteX42" fmla="*/ 1284356 w 4569687"/>
                <a:gd name="connsiteY42" fmla="*/ 1731957 h 3734730"/>
                <a:gd name="connsiteX43" fmla="*/ 1305976 w 4569687"/>
                <a:gd name="connsiteY43" fmla="*/ 1705754 h 3734730"/>
                <a:gd name="connsiteX44" fmla="*/ 1742854 w 4569687"/>
                <a:gd name="connsiteY44" fmla="*/ 1524793 h 3734730"/>
                <a:gd name="connsiteX45" fmla="*/ 1760288 w 4569687"/>
                <a:gd name="connsiteY45" fmla="*/ 1526551 h 3734730"/>
                <a:gd name="connsiteX46" fmla="*/ 1748032 w 4569687"/>
                <a:gd name="connsiteY46" fmla="*/ 1487068 h 3734730"/>
                <a:gd name="connsiteX47" fmla="*/ 1742854 w 4569687"/>
                <a:gd name="connsiteY47" fmla="*/ 1435701 h 3734730"/>
                <a:gd name="connsiteX48" fmla="*/ 1946367 w 4569687"/>
                <a:gd name="connsiteY48" fmla="*/ 1185999 h 3734730"/>
                <a:gd name="connsiteX49" fmla="*/ 1956892 w 4569687"/>
                <a:gd name="connsiteY49" fmla="*/ 1184938 h 3734730"/>
                <a:gd name="connsiteX50" fmla="*/ 1963928 w 4569687"/>
                <a:gd name="connsiteY50" fmla="*/ 1115143 h 3734730"/>
                <a:gd name="connsiteX51" fmla="*/ 2450363 w 4569687"/>
                <a:gd name="connsiteY51" fmla="*/ 718687 h 3734730"/>
                <a:gd name="connsiteX52" fmla="*/ 2520904 w 4569687"/>
                <a:gd name="connsiteY52" fmla="*/ 725798 h 3734730"/>
                <a:gd name="connsiteX53" fmla="*/ 2611712 w 4569687"/>
                <a:gd name="connsiteY53" fmla="*/ 0 h 37347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</a:cxnLst>
              <a:rect l="l" t="t" r="r" b="b"/>
              <a:pathLst>
                <a:path w="4569687" h="3734730">
                  <a:moveTo>
                    <a:pt x="2611712" y="0"/>
                  </a:moveTo>
                  <a:lnTo>
                    <a:pt x="2927539" y="0"/>
                  </a:lnTo>
                  <a:lnTo>
                    <a:pt x="3010471" y="662843"/>
                  </a:lnTo>
                  <a:lnTo>
                    <a:pt x="3062414" y="672782"/>
                  </a:lnTo>
                  <a:cubicBezTo>
                    <a:pt x="3191764" y="706062"/>
                    <a:pt x="3302353" y="786083"/>
                    <a:pt x="3375104" y="893768"/>
                  </a:cubicBezTo>
                  <a:lnTo>
                    <a:pt x="3401966" y="943258"/>
                  </a:lnTo>
                  <a:lnTo>
                    <a:pt x="3444529" y="938967"/>
                  </a:lnTo>
                  <a:cubicBezTo>
                    <a:pt x="3668109" y="938967"/>
                    <a:pt x="3859940" y="1074903"/>
                    <a:pt x="3941882" y="1268635"/>
                  </a:cubicBezTo>
                  <a:lnTo>
                    <a:pt x="3950232" y="1295533"/>
                  </a:lnTo>
                  <a:lnTo>
                    <a:pt x="3968452" y="1289878"/>
                  </a:lnTo>
                  <a:cubicBezTo>
                    <a:pt x="3992135" y="1285031"/>
                    <a:pt x="4016657" y="1282486"/>
                    <a:pt x="4041773" y="1282486"/>
                  </a:cubicBezTo>
                  <a:cubicBezTo>
                    <a:pt x="4217586" y="1282486"/>
                    <a:pt x="4364272" y="1407196"/>
                    <a:pt x="4398197" y="1572980"/>
                  </a:cubicBezTo>
                  <a:lnTo>
                    <a:pt x="4401113" y="1601912"/>
                  </a:lnTo>
                  <a:lnTo>
                    <a:pt x="4509768" y="1612865"/>
                  </a:lnTo>
                  <a:lnTo>
                    <a:pt x="4569687" y="1630661"/>
                  </a:lnTo>
                  <a:lnTo>
                    <a:pt x="4569687" y="3685776"/>
                  </a:lnTo>
                  <a:lnTo>
                    <a:pt x="4479175" y="3694900"/>
                  </a:lnTo>
                  <a:cubicBezTo>
                    <a:pt x="4332673" y="3694900"/>
                    <a:pt x="4196572" y="3650364"/>
                    <a:pt x="4083674" y="3574092"/>
                  </a:cubicBezTo>
                  <a:lnTo>
                    <a:pt x="4051094" y="3547210"/>
                  </a:lnTo>
                  <a:lnTo>
                    <a:pt x="4009782" y="3581295"/>
                  </a:lnTo>
                  <a:cubicBezTo>
                    <a:pt x="3944790" y="3625203"/>
                    <a:pt x="3866441" y="3650841"/>
                    <a:pt x="3782104" y="3650841"/>
                  </a:cubicBezTo>
                  <a:cubicBezTo>
                    <a:pt x="3669655" y="3650841"/>
                    <a:pt x="3567851" y="3605262"/>
                    <a:pt x="3494159" y="3531570"/>
                  </a:cubicBezTo>
                  <a:lnTo>
                    <a:pt x="3452428" y="3480992"/>
                  </a:lnTo>
                  <a:lnTo>
                    <a:pt x="3441126" y="3501813"/>
                  </a:lnTo>
                  <a:cubicBezTo>
                    <a:pt x="3367946" y="3610134"/>
                    <a:pt x="3244018" y="3681351"/>
                    <a:pt x="3103456" y="3681351"/>
                  </a:cubicBezTo>
                  <a:cubicBezTo>
                    <a:pt x="2991007" y="3681351"/>
                    <a:pt x="2889203" y="3635772"/>
                    <a:pt x="2815511" y="3562080"/>
                  </a:cubicBezTo>
                  <a:lnTo>
                    <a:pt x="2772231" y="3509625"/>
                  </a:lnTo>
                  <a:lnTo>
                    <a:pt x="2697608" y="3571194"/>
                  </a:lnTo>
                  <a:cubicBezTo>
                    <a:pt x="2544873" y="3674380"/>
                    <a:pt x="2382991" y="3737583"/>
                    <a:pt x="2162552" y="3734631"/>
                  </a:cubicBezTo>
                  <a:cubicBezTo>
                    <a:pt x="1740716" y="3728982"/>
                    <a:pt x="1534323" y="3547967"/>
                    <a:pt x="1390478" y="3368488"/>
                  </a:cubicBezTo>
                  <a:cubicBezTo>
                    <a:pt x="1316786" y="3442180"/>
                    <a:pt x="1170122" y="3498625"/>
                    <a:pt x="1046262" y="3459623"/>
                  </a:cubicBezTo>
                  <a:cubicBezTo>
                    <a:pt x="922402" y="3420621"/>
                    <a:pt x="685290" y="3320037"/>
                    <a:pt x="647319" y="3134475"/>
                  </a:cubicBezTo>
                  <a:lnTo>
                    <a:pt x="642925" y="3090891"/>
                  </a:lnTo>
                  <a:lnTo>
                    <a:pt x="634894" y="3098188"/>
                  </a:lnTo>
                  <a:cubicBezTo>
                    <a:pt x="569902" y="3142096"/>
                    <a:pt x="491553" y="3167734"/>
                    <a:pt x="407216" y="3167734"/>
                  </a:cubicBezTo>
                  <a:cubicBezTo>
                    <a:pt x="182317" y="3167734"/>
                    <a:pt x="0" y="2985417"/>
                    <a:pt x="0" y="2760518"/>
                  </a:cubicBezTo>
                  <a:cubicBezTo>
                    <a:pt x="0" y="2535619"/>
                    <a:pt x="182317" y="2353302"/>
                    <a:pt x="407216" y="2353302"/>
                  </a:cubicBezTo>
                  <a:cubicBezTo>
                    <a:pt x="435328" y="2353302"/>
                    <a:pt x="462775" y="2356151"/>
                    <a:pt x="489284" y="2361575"/>
                  </a:cubicBezTo>
                  <a:lnTo>
                    <a:pt x="508084" y="2367411"/>
                  </a:lnTo>
                  <a:lnTo>
                    <a:pt x="503849" y="2325400"/>
                  </a:lnTo>
                  <a:cubicBezTo>
                    <a:pt x="503849" y="1984177"/>
                    <a:pt x="780465" y="1707561"/>
                    <a:pt x="1121688" y="1707561"/>
                  </a:cubicBezTo>
                  <a:cubicBezTo>
                    <a:pt x="1164341" y="1707561"/>
                    <a:pt x="1205984" y="1711883"/>
                    <a:pt x="1246204" y="1720113"/>
                  </a:cubicBezTo>
                  <a:lnTo>
                    <a:pt x="1284356" y="1731957"/>
                  </a:lnTo>
                  <a:lnTo>
                    <a:pt x="1305976" y="1705754"/>
                  </a:lnTo>
                  <a:cubicBezTo>
                    <a:pt x="1417783" y="1593947"/>
                    <a:pt x="1572242" y="1524793"/>
                    <a:pt x="1742854" y="1524793"/>
                  </a:cubicBezTo>
                  <a:lnTo>
                    <a:pt x="1760288" y="1526551"/>
                  </a:lnTo>
                  <a:lnTo>
                    <a:pt x="1748032" y="1487068"/>
                  </a:lnTo>
                  <a:cubicBezTo>
                    <a:pt x="1744637" y="1470476"/>
                    <a:pt x="1742854" y="1453297"/>
                    <a:pt x="1742854" y="1435701"/>
                  </a:cubicBezTo>
                  <a:cubicBezTo>
                    <a:pt x="1742854" y="1312531"/>
                    <a:pt x="1830222" y="1209766"/>
                    <a:pt x="1946367" y="1185999"/>
                  </a:cubicBezTo>
                  <a:lnTo>
                    <a:pt x="1956892" y="1184938"/>
                  </a:lnTo>
                  <a:lnTo>
                    <a:pt x="1963928" y="1115143"/>
                  </a:lnTo>
                  <a:cubicBezTo>
                    <a:pt x="2010227" y="888886"/>
                    <a:pt x="2210419" y="718687"/>
                    <a:pt x="2450363" y="718687"/>
                  </a:cubicBezTo>
                  <a:lnTo>
                    <a:pt x="2520904" y="725798"/>
                  </a:lnTo>
                  <a:lnTo>
                    <a:pt x="261171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 sz="1800"/>
            </a:p>
          </p:txBody>
        </p:sp>
        <p:grpSp>
          <p:nvGrpSpPr>
            <p:cNvPr id="8" name="그룹 7">
              <a:extLst>
                <a:ext uri="{FF2B5EF4-FFF2-40B4-BE49-F238E27FC236}">
                  <a16:creationId xmlns:a16="http://schemas.microsoft.com/office/drawing/2014/main" id="{D0429EA9-A20D-4800-80F6-48970138B795}"/>
                </a:ext>
              </a:extLst>
            </p:cNvPr>
            <p:cNvGrpSpPr/>
            <p:nvPr/>
          </p:nvGrpSpPr>
          <p:grpSpPr>
            <a:xfrm>
              <a:off x="6992136" y="387072"/>
              <a:ext cx="704897" cy="1355021"/>
              <a:chOff x="5304862" y="-789923"/>
              <a:chExt cx="645890" cy="1241591"/>
            </a:xfrm>
          </p:grpSpPr>
          <p:grpSp>
            <p:nvGrpSpPr>
              <p:cNvPr id="9" name="그룹 8">
                <a:extLst>
                  <a:ext uri="{FF2B5EF4-FFF2-40B4-BE49-F238E27FC236}">
                    <a16:creationId xmlns:a16="http://schemas.microsoft.com/office/drawing/2014/main" id="{4817FF4C-CE41-4E26-9FB9-CB745F3234F3}"/>
                  </a:ext>
                </a:extLst>
              </p:cNvPr>
              <p:cNvGrpSpPr/>
              <p:nvPr/>
            </p:nvGrpSpPr>
            <p:grpSpPr>
              <a:xfrm>
                <a:off x="5377232" y="-789923"/>
                <a:ext cx="495969" cy="1052585"/>
                <a:chOff x="5868144" y="-857099"/>
                <a:chExt cx="495969" cy="1052585"/>
              </a:xfrm>
            </p:grpSpPr>
            <p:sp>
              <p:nvSpPr>
                <p:cNvPr id="16" name="이등변 삼각형 49">
                  <a:extLst>
                    <a:ext uri="{FF2B5EF4-FFF2-40B4-BE49-F238E27FC236}">
                      <a16:creationId xmlns:a16="http://schemas.microsoft.com/office/drawing/2014/main" id="{688B8353-32F5-4D6E-81D9-D597B60FA9D3}"/>
                    </a:ext>
                  </a:extLst>
                </p:cNvPr>
                <p:cNvSpPr/>
                <p:nvPr/>
              </p:nvSpPr>
              <p:spPr>
                <a:xfrm>
                  <a:off x="5868144" y="-853769"/>
                  <a:ext cx="495969" cy="1049255"/>
                </a:xfrm>
                <a:custGeom>
                  <a:avLst/>
                  <a:gdLst>
                    <a:gd name="connsiteX0" fmla="*/ 0 w 311344"/>
                    <a:gd name="connsiteY0" fmla="*/ 1049255 h 1049255"/>
                    <a:gd name="connsiteX1" fmla="*/ 155672 w 311344"/>
                    <a:gd name="connsiteY1" fmla="*/ 0 h 1049255"/>
                    <a:gd name="connsiteX2" fmla="*/ 311344 w 311344"/>
                    <a:gd name="connsiteY2" fmla="*/ 1049255 h 1049255"/>
                    <a:gd name="connsiteX3" fmla="*/ 0 w 311344"/>
                    <a:gd name="connsiteY3" fmla="*/ 1049255 h 1049255"/>
                    <a:gd name="connsiteX0" fmla="*/ 45684 w 357028"/>
                    <a:gd name="connsiteY0" fmla="*/ 1049255 h 1049255"/>
                    <a:gd name="connsiteX1" fmla="*/ 201356 w 357028"/>
                    <a:gd name="connsiteY1" fmla="*/ 0 h 1049255"/>
                    <a:gd name="connsiteX2" fmla="*/ 357028 w 357028"/>
                    <a:gd name="connsiteY2" fmla="*/ 1049255 h 1049255"/>
                    <a:gd name="connsiteX3" fmla="*/ 45684 w 357028"/>
                    <a:gd name="connsiteY3" fmla="*/ 1049255 h 1049255"/>
                    <a:gd name="connsiteX0" fmla="*/ 45684 w 416158"/>
                    <a:gd name="connsiteY0" fmla="*/ 1049255 h 1049255"/>
                    <a:gd name="connsiteX1" fmla="*/ 201356 w 416158"/>
                    <a:gd name="connsiteY1" fmla="*/ 0 h 1049255"/>
                    <a:gd name="connsiteX2" fmla="*/ 357028 w 416158"/>
                    <a:gd name="connsiteY2" fmla="*/ 1049255 h 1049255"/>
                    <a:gd name="connsiteX3" fmla="*/ 45684 w 416158"/>
                    <a:gd name="connsiteY3" fmla="*/ 1049255 h 1049255"/>
                    <a:gd name="connsiteX0" fmla="*/ 87161 w 457635"/>
                    <a:gd name="connsiteY0" fmla="*/ 1049255 h 1049255"/>
                    <a:gd name="connsiteX1" fmla="*/ 242833 w 457635"/>
                    <a:gd name="connsiteY1" fmla="*/ 0 h 1049255"/>
                    <a:gd name="connsiteX2" fmla="*/ 398505 w 457635"/>
                    <a:gd name="connsiteY2" fmla="*/ 1049255 h 1049255"/>
                    <a:gd name="connsiteX3" fmla="*/ 87161 w 457635"/>
                    <a:gd name="connsiteY3" fmla="*/ 1049255 h 1049255"/>
                    <a:gd name="connsiteX0" fmla="*/ 87161 w 500627"/>
                    <a:gd name="connsiteY0" fmla="*/ 1049255 h 1049255"/>
                    <a:gd name="connsiteX1" fmla="*/ 242833 w 500627"/>
                    <a:gd name="connsiteY1" fmla="*/ 0 h 1049255"/>
                    <a:gd name="connsiteX2" fmla="*/ 398505 w 500627"/>
                    <a:gd name="connsiteY2" fmla="*/ 1049255 h 1049255"/>
                    <a:gd name="connsiteX3" fmla="*/ 87161 w 500627"/>
                    <a:gd name="connsiteY3" fmla="*/ 1049255 h 1049255"/>
                    <a:gd name="connsiteX0" fmla="*/ 91187 w 504653"/>
                    <a:gd name="connsiteY0" fmla="*/ 1049255 h 1049255"/>
                    <a:gd name="connsiteX1" fmla="*/ 246859 w 504653"/>
                    <a:gd name="connsiteY1" fmla="*/ 0 h 1049255"/>
                    <a:gd name="connsiteX2" fmla="*/ 402531 w 504653"/>
                    <a:gd name="connsiteY2" fmla="*/ 1049255 h 1049255"/>
                    <a:gd name="connsiteX3" fmla="*/ 91187 w 504653"/>
                    <a:gd name="connsiteY3" fmla="*/ 1049255 h 1049255"/>
                    <a:gd name="connsiteX0" fmla="*/ 91187 w 500775"/>
                    <a:gd name="connsiteY0" fmla="*/ 1049255 h 1049255"/>
                    <a:gd name="connsiteX1" fmla="*/ 246859 w 500775"/>
                    <a:gd name="connsiteY1" fmla="*/ 0 h 1049255"/>
                    <a:gd name="connsiteX2" fmla="*/ 402531 w 500775"/>
                    <a:gd name="connsiteY2" fmla="*/ 1049255 h 1049255"/>
                    <a:gd name="connsiteX3" fmla="*/ 91187 w 500775"/>
                    <a:gd name="connsiteY3" fmla="*/ 1049255 h 1049255"/>
                    <a:gd name="connsiteX0" fmla="*/ 91187 w 484758"/>
                    <a:gd name="connsiteY0" fmla="*/ 1049255 h 1049255"/>
                    <a:gd name="connsiteX1" fmla="*/ 246859 w 484758"/>
                    <a:gd name="connsiteY1" fmla="*/ 0 h 1049255"/>
                    <a:gd name="connsiteX2" fmla="*/ 402531 w 484758"/>
                    <a:gd name="connsiteY2" fmla="*/ 1049255 h 1049255"/>
                    <a:gd name="connsiteX3" fmla="*/ 91187 w 484758"/>
                    <a:gd name="connsiteY3" fmla="*/ 1049255 h 1049255"/>
                    <a:gd name="connsiteX0" fmla="*/ 91187 w 488692"/>
                    <a:gd name="connsiteY0" fmla="*/ 1049255 h 1049255"/>
                    <a:gd name="connsiteX1" fmla="*/ 246859 w 488692"/>
                    <a:gd name="connsiteY1" fmla="*/ 0 h 1049255"/>
                    <a:gd name="connsiteX2" fmla="*/ 402531 w 488692"/>
                    <a:gd name="connsiteY2" fmla="*/ 1049255 h 1049255"/>
                    <a:gd name="connsiteX3" fmla="*/ 91187 w 488692"/>
                    <a:gd name="connsiteY3" fmla="*/ 1049255 h 1049255"/>
                    <a:gd name="connsiteX0" fmla="*/ 91187 w 492707"/>
                    <a:gd name="connsiteY0" fmla="*/ 1049255 h 1049255"/>
                    <a:gd name="connsiteX1" fmla="*/ 246859 w 492707"/>
                    <a:gd name="connsiteY1" fmla="*/ 0 h 1049255"/>
                    <a:gd name="connsiteX2" fmla="*/ 402531 w 492707"/>
                    <a:gd name="connsiteY2" fmla="*/ 1049255 h 1049255"/>
                    <a:gd name="connsiteX3" fmla="*/ 91187 w 492707"/>
                    <a:gd name="connsiteY3" fmla="*/ 1049255 h 1049255"/>
                    <a:gd name="connsiteX0" fmla="*/ 95257 w 496777"/>
                    <a:gd name="connsiteY0" fmla="*/ 1049255 h 1049255"/>
                    <a:gd name="connsiteX1" fmla="*/ 250929 w 496777"/>
                    <a:gd name="connsiteY1" fmla="*/ 0 h 1049255"/>
                    <a:gd name="connsiteX2" fmla="*/ 406601 w 496777"/>
                    <a:gd name="connsiteY2" fmla="*/ 1049255 h 1049255"/>
                    <a:gd name="connsiteX3" fmla="*/ 95257 w 496777"/>
                    <a:gd name="connsiteY3" fmla="*/ 1049255 h 1049255"/>
                    <a:gd name="connsiteX0" fmla="*/ 95257 w 485293"/>
                    <a:gd name="connsiteY0" fmla="*/ 1049255 h 1049255"/>
                    <a:gd name="connsiteX1" fmla="*/ 250929 w 485293"/>
                    <a:gd name="connsiteY1" fmla="*/ 0 h 1049255"/>
                    <a:gd name="connsiteX2" fmla="*/ 406601 w 485293"/>
                    <a:gd name="connsiteY2" fmla="*/ 1049255 h 1049255"/>
                    <a:gd name="connsiteX3" fmla="*/ 95257 w 485293"/>
                    <a:gd name="connsiteY3" fmla="*/ 1049255 h 1049255"/>
                    <a:gd name="connsiteX0" fmla="*/ 95257 w 494828"/>
                    <a:gd name="connsiteY0" fmla="*/ 1049255 h 1049255"/>
                    <a:gd name="connsiteX1" fmla="*/ 250929 w 494828"/>
                    <a:gd name="connsiteY1" fmla="*/ 0 h 1049255"/>
                    <a:gd name="connsiteX2" fmla="*/ 406601 w 494828"/>
                    <a:gd name="connsiteY2" fmla="*/ 1049255 h 1049255"/>
                    <a:gd name="connsiteX3" fmla="*/ 95257 w 494828"/>
                    <a:gd name="connsiteY3" fmla="*/ 1049255 h 1049255"/>
                    <a:gd name="connsiteX0" fmla="*/ 95257 w 493814"/>
                    <a:gd name="connsiteY0" fmla="*/ 1049255 h 1049255"/>
                    <a:gd name="connsiteX1" fmla="*/ 250929 w 493814"/>
                    <a:gd name="connsiteY1" fmla="*/ 0 h 1049255"/>
                    <a:gd name="connsiteX2" fmla="*/ 406601 w 493814"/>
                    <a:gd name="connsiteY2" fmla="*/ 1049255 h 1049255"/>
                    <a:gd name="connsiteX3" fmla="*/ 95257 w 493814"/>
                    <a:gd name="connsiteY3" fmla="*/ 1049255 h 1049255"/>
                    <a:gd name="connsiteX0" fmla="*/ 95257 w 496864"/>
                    <a:gd name="connsiteY0" fmla="*/ 1049255 h 1049255"/>
                    <a:gd name="connsiteX1" fmla="*/ 250929 w 496864"/>
                    <a:gd name="connsiteY1" fmla="*/ 0 h 1049255"/>
                    <a:gd name="connsiteX2" fmla="*/ 406601 w 496864"/>
                    <a:gd name="connsiteY2" fmla="*/ 1049255 h 1049255"/>
                    <a:gd name="connsiteX3" fmla="*/ 95257 w 496864"/>
                    <a:gd name="connsiteY3" fmla="*/ 1049255 h 1049255"/>
                    <a:gd name="connsiteX0" fmla="*/ 95257 w 497887"/>
                    <a:gd name="connsiteY0" fmla="*/ 1049255 h 1049255"/>
                    <a:gd name="connsiteX1" fmla="*/ 250929 w 497887"/>
                    <a:gd name="connsiteY1" fmla="*/ 0 h 1049255"/>
                    <a:gd name="connsiteX2" fmla="*/ 406601 w 497887"/>
                    <a:gd name="connsiteY2" fmla="*/ 1049255 h 1049255"/>
                    <a:gd name="connsiteX3" fmla="*/ 95257 w 497887"/>
                    <a:gd name="connsiteY3" fmla="*/ 1049255 h 1049255"/>
                    <a:gd name="connsiteX0" fmla="*/ 95257 w 495969"/>
                    <a:gd name="connsiteY0" fmla="*/ 1049255 h 1049255"/>
                    <a:gd name="connsiteX1" fmla="*/ 250929 w 495969"/>
                    <a:gd name="connsiteY1" fmla="*/ 0 h 1049255"/>
                    <a:gd name="connsiteX2" fmla="*/ 406601 w 495969"/>
                    <a:gd name="connsiteY2" fmla="*/ 1049255 h 1049255"/>
                    <a:gd name="connsiteX3" fmla="*/ 95257 w 495969"/>
                    <a:gd name="connsiteY3" fmla="*/ 1049255 h 10492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95969" h="1049255">
                      <a:moveTo>
                        <a:pt x="95257" y="1049255"/>
                      </a:moveTo>
                      <a:cubicBezTo>
                        <a:pt x="6676" y="723357"/>
                        <a:pt x="-121664" y="317947"/>
                        <a:pt x="250929" y="0"/>
                      </a:cubicBezTo>
                      <a:cubicBezTo>
                        <a:pt x="612920" y="328549"/>
                        <a:pt x="489882" y="781667"/>
                        <a:pt x="406601" y="1049255"/>
                      </a:cubicBezTo>
                      <a:lnTo>
                        <a:pt x="95257" y="1049255"/>
                      </a:lnTo>
                      <a:close/>
                    </a:path>
                  </a:pathLst>
                </a:cu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00"/>
                </a:p>
              </p:txBody>
            </p:sp>
            <p:sp>
              <p:nvSpPr>
                <p:cNvPr id="17" name="자유형: 도형 16">
                  <a:extLst>
                    <a:ext uri="{FF2B5EF4-FFF2-40B4-BE49-F238E27FC236}">
                      <a16:creationId xmlns:a16="http://schemas.microsoft.com/office/drawing/2014/main" id="{155478D4-44EA-48AE-860F-E368AD673D03}"/>
                    </a:ext>
                  </a:extLst>
                </p:cNvPr>
                <p:cNvSpPr/>
                <p:nvPr/>
              </p:nvSpPr>
              <p:spPr>
                <a:xfrm>
                  <a:off x="5939427" y="102551"/>
                  <a:ext cx="364003" cy="92935"/>
                </a:xfrm>
                <a:custGeom>
                  <a:avLst/>
                  <a:gdLst>
                    <a:gd name="connsiteX0" fmla="*/ 0 w 364003"/>
                    <a:gd name="connsiteY0" fmla="*/ 0 h 92935"/>
                    <a:gd name="connsiteX1" fmla="*/ 364003 w 364003"/>
                    <a:gd name="connsiteY1" fmla="*/ 0 h 92935"/>
                    <a:gd name="connsiteX2" fmla="*/ 336518 w 364003"/>
                    <a:gd name="connsiteY2" fmla="*/ 92935 h 92935"/>
                    <a:gd name="connsiteX3" fmla="*/ 25174 w 364003"/>
                    <a:gd name="connsiteY3" fmla="*/ 92935 h 92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64003" h="92935">
                      <a:moveTo>
                        <a:pt x="0" y="0"/>
                      </a:moveTo>
                      <a:lnTo>
                        <a:pt x="364003" y="0"/>
                      </a:lnTo>
                      <a:lnTo>
                        <a:pt x="336518" y="92935"/>
                      </a:lnTo>
                      <a:lnTo>
                        <a:pt x="25174" y="92935"/>
                      </a:lnTo>
                      <a:close/>
                    </a:path>
                  </a:pathLst>
                </a:custGeom>
                <a:solidFill>
                  <a:schemeClr val="bg1">
                    <a:lumMod val="6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00"/>
                </a:p>
              </p:txBody>
            </p:sp>
            <p:sp>
              <p:nvSpPr>
                <p:cNvPr id="18" name="자유형: 도형 17">
                  <a:extLst>
                    <a:ext uri="{FF2B5EF4-FFF2-40B4-BE49-F238E27FC236}">
                      <a16:creationId xmlns:a16="http://schemas.microsoft.com/office/drawing/2014/main" id="{1861CCC0-CB32-42D2-947D-1907817DDDAE}"/>
                    </a:ext>
                  </a:extLst>
                </p:cNvPr>
                <p:cNvSpPr/>
                <p:nvPr/>
              </p:nvSpPr>
              <p:spPr>
                <a:xfrm>
                  <a:off x="5893989" y="-857099"/>
                  <a:ext cx="444279" cy="350537"/>
                </a:xfrm>
                <a:custGeom>
                  <a:avLst/>
                  <a:gdLst>
                    <a:gd name="connsiteX0" fmla="*/ 227272 w 444279"/>
                    <a:gd name="connsiteY0" fmla="*/ 0 h 350537"/>
                    <a:gd name="connsiteX1" fmla="*/ 440556 w 444279"/>
                    <a:gd name="connsiteY1" fmla="*/ 335046 h 350537"/>
                    <a:gd name="connsiteX2" fmla="*/ 444279 w 444279"/>
                    <a:gd name="connsiteY2" fmla="*/ 350537 h 350537"/>
                    <a:gd name="connsiteX3" fmla="*/ 0 w 444279"/>
                    <a:gd name="connsiteY3" fmla="*/ 350537 h 350537"/>
                    <a:gd name="connsiteX4" fmla="*/ 8223 w 444279"/>
                    <a:gd name="connsiteY4" fmla="*/ 318604 h 350537"/>
                    <a:gd name="connsiteX5" fmla="*/ 227272 w 444279"/>
                    <a:gd name="connsiteY5" fmla="*/ 0 h 3505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444279" h="350537">
                      <a:moveTo>
                        <a:pt x="227272" y="0"/>
                      </a:moveTo>
                      <a:cubicBezTo>
                        <a:pt x="340394" y="102672"/>
                        <a:pt x="406151" y="217508"/>
                        <a:pt x="440556" y="335046"/>
                      </a:cubicBezTo>
                      <a:lnTo>
                        <a:pt x="444279" y="350537"/>
                      </a:lnTo>
                      <a:lnTo>
                        <a:pt x="0" y="350537"/>
                      </a:lnTo>
                      <a:lnTo>
                        <a:pt x="8223" y="318604"/>
                      </a:lnTo>
                      <a:cubicBezTo>
                        <a:pt x="43321" y="207258"/>
                        <a:pt x="110837" y="99358"/>
                        <a:pt x="227272" y="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800"/>
                </a:p>
              </p:txBody>
            </p:sp>
          </p:grpSp>
          <p:sp>
            <p:nvSpPr>
              <p:cNvPr id="12" name="타원 11">
                <a:extLst>
                  <a:ext uri="{FF2B5EF4-FFF2-40B4-BE49-F238E27FC236}">
                    <a16:creationId xmlns:a16="http://schemas.microsoft.com/office/drawing/2014/main" id="{E3ED5D5D-DC92-4BF6-B431-CE8E43382FD0}"/>
                  </a:ext>
                </a:extLst>
              </p:cNvPr>
              <p:cNvSpPr/>
              <p:nvPr/>
            </p:nvSpPr>
            <p:spPr>
              <a:xfrm>
                <a:off x="5535216" y="-351600"/>
                <a:ext cx="180000" cy="180000"/>
              </a:xfrm>
              <a:prstGeom prst="ellipse">
                <a:avLst/>
              </a:prstGeom>
              <a:solidFill>
                <a:schemeClr val="bg1"/>
              </a:solidFill>
              <a:ln w="1270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13" name="직사각형 12">
                <a:extLst>
                  <a:ext uri="{FF2B5EF4-FFF2-40B4-BE49-F238E27FC236}">
                    <a16:creationId xmlns:a16="http://schemas.microsoft.com/office/drawing/2014/main" id="{57F372C6-9816-462E-83F5-DFD56E8AF164}"/>
                  </a:ext>
                </a:extLst>
              </p:cNvPr>
              <p:cNvSpPr/>
              <p:nvPr/>
            </p:nvSpPr>
            <p:spPr>
              <a:xfrm flipH="1">
                <a:off x="5614416" y="6445"/>
                <a:ext cx="21600" cy="432000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14" name="자유형: 도형 13">
                <a:extLst>
                  <a:ext uri="{FF2B5EF4-FFF2-40B4-BE49-F238E27FC236}">
                    <a16:creationId xmlns:a16="http://schemas.microsoft.com/office/drawing/2014/main" id="{F07321F0-763D-431A-87E5-1BD5F333CAE1}"/>
                  </a:ext>
                </a:extLst>
              </p:cNvPr>
              <p:cNvSpPr/>
              <p:nvPr/>
            </p:nvSpPr>
            <p:spPr>
              <a:xfrm>
                <a:off x="5304862" y="-1556"/>
                <a:ext cx="143653" cy="453224"/>
              </a:xfrm>
              <a:custGeom>
                <a:avLst/>
                <a:gdLst>
                  <a:gd name="connsiteX0" fmla="*/ 71561 w 116619"/>
                  <a:gd name="connsiteY0" fmla="*/ 0 h 453224"/>
                  <a:gd name="connsiteX1" fmla="*/ 116619 w 116619"/>
                  <a:gd name="connsiteY1" fmla="*/ 145774 h 453224"/>
                  <a:gd name="connsiteX2" fmla="*/ 0 w 116619"/>
                  <a:gd name="connsiteY2" fmla="*/ 453224 h 453224"/>
                  <a:gd name="connsiteX3" fmla="*/ 71561 w 116619"/>
                  <a:gd name="connsiteY3" fmla="*/ 0 h 453224"/>
                  <a:gd name="connsiteX0" fmla="*/ 78782 w 123840"/>
                  <a:gd name="connsiteY0" fmla="*/ 0 h 453224"/>
                  <a:gd name="connsiteX1" fmla="*/ 123840 w 123840"/>
                  <a:gd name="connsiteY1" fmla="*/ 145774 h 453224"/>
                  <a:gd name="connsiteX2" fmla="*/ 7221 w 123840"/>
                  <a:gd name="connsiteY2" fmla="*/ 453224 h 453224"/>
                  <a:gd name="connsiteX3" fmla="*/ 78782 w 123840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5845 w 140903"/>
                  <a:gd name="connsiteY0" fmla="*/ 0 h 453224"/>
                  <a:gd name="connsiteX1" fmla="*/ 140903 w 140903"/>
                  <a:gd name="connsiteY1" fmla="*/ 145774 h 453224"/>
                  <a:gd name="connsiteX2" fmla="*/ 24284 w 140903"/>
                  <a:gd name="connsiteY2" fmla="*/ 453224 h 453224"/>
                  <a:gd name="connsiteX3" fmla="*/ 95845 w 140903"/>
                  <a:gd name="connsiteY3" fmla="*/ 0 h 453224"/>
                  <a:gd name="connsiteX0" fmla="*/ 98595 w 143653"/>
                  <a:gd name="connsiteY0" fmla="*/ 0 h 453224"/>
                  <a:gd name="connsiteX1" fmla="*/ 143653 w 143653"/>
                  <a:gd name="connsiteY1" fmla="*/ 145774 h 453224"/>
                  <a:gd name="connsiteX2" fmla="*/ 27034 w 143653"/>
                  <a:gd name="connsiteY2" fmla="*/ 453224 h 453224"/>
                  <a:gd name="connsiteX3" fmla="*/ 98595 w 143653"/>
                  <a:gd name="connsiteY3" fmla="*/ 0 h 4532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43653" h="453224">
                    <a:moveTo>
                      <a:pt x="98595" y="0"/>
                    </a:moveTo>
                    <a:lnTo>
                      <a:pt x="143653" y="145774"/>
                    </a:lnTo>
                    <a:cubicBezTo>
                      <a:pt x="38518" y="232356"/>
                      <a:pt x="50005" y="387847"/>
                      <a:pt x="27034" y="453224"/>
                    </a:cubicBezTo>
                    <a:cubicBezTo>
                      <a:pt x="5831" y="365759"/>
                      <a:pt x="-47179" y="100716"/>
                      <a:pt x="98595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  <p:sp>
            <p:nvSpPr>
              <p:cNvPr id="15" name="자유형: 도형 14">
                <a:extLst>
                  <a:ext uri="{FF2B5EF4-FFF2-40B4-BE49-F238E27FC236}">
                    <a16:creationId xmlns:a16="http://schemas.microsoft.com/office/drawing/2014/main" id="{D39A1E25-A8B6-4EE4-8AC8-D262A0C0D580}"/>
                  </a:ext>
                </a:extLst>
              </p:cNvPr>
              <p:cNvSpPr/>
              <p:nvPr/>
            </p:nvSpPr>
            <p:spPr>
              <a:xfrm flipH="1">
                <a:off x="5807099" y="-1556"/>
                <a:ext cx="143653" cy="453224"/>
              </a:xfrm>
              <a:custGeom>
                <a:avLst/>
                <a:gdLst>
                  <a:gd name="connsiteX0" fmla="*/ 71561 w 116619"/>
                  <a:gd name="connsiteY0" fmla="*/ 0 h 453224"/>
                  <a:gd name="connsiteX1" fmla="*/ 116619 w 116619"/>
                  <a:gd name="connsiteY1" fmla="*/ 145774 h 453224"/>
                  <a:gd name="connsiteX2" fmla="*/ 0 w 116619"/>
                  <a:gd name="connsiteY2" fmla="*/ 453224 h 453224"/>
                  <a:gd name="connsiteX3" fmla="*/ 71561 w 116619"/>
                  <a:gd name="connsiteY3" fmla="*/ 0 h 453224"/>
                  <a:gd name="connsiteX0" fmla="*/ 78782 w 123840"/>
                  <a:gd name="connsiteY0" fmla="*/ 0 h 453224"/>
                  <a:gd name="connsiteX1" fmla="*/ 123840 w 123840"/>
                  <a:gd name="connsiteY1" fmla="*/ 145774 h 453224"/>
                  <a:gd name="connsiteX2" fmla="*/ 7221 w 123840"/>
                  <a:gd name="connsiteY2" fmla="*/ 453224 h 453224"/>
                  <a:gd name="connsiteX3" fmla="*/ 78782 w 123840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3711 w 138769"/>
                  <a:gd name="connsiteY0" fmla="*/ 0 h 453224"/>
                  <a:gd name="connsiteX1" fmla="*/ 138769 w 138769"/>
                  <a:gd name="connsiteY1" fmla="*/ 145774 h 453224"/>
                  <a:gd name="connsiteX2" fmla="*/ 22150 w 138769"/>
                  <a:gd name="connsiteY2" fmla="*/ 453224 h 453224"/>
                  <a:gd name="connsiteX3" fmla="*/ 93711 w 138769"/>
                  <a:gd name="connsiteY3" fmla="*/ 0 h 453224"/>
                  <a:gd name="connsiteX0" fmla="*/ 95845 w 140903"/>
                  <a:gd name="connsiteY0" fmla="*/ 0 h 453224"/>
                  <a:gd name="connsiteX1" fmla="*/ 140903 w 140903"/>
                  <a:gd name="connsiteY1" fmla="*/ 145774 h 453224"/>
                  <a:gd name="connsiteX2" fmla="*/ 24284 w 140903"/>
                  <a:gd name="connsiteY2" fmla="*/ 453224 h 453224"/>
                  <a:gd name="connsiteX3" fmla="*/ 95845 w 140903"/>
                  <a:gd name="connsiteY3" fmla="*/ 0 h 453224"/>
                  <a:gd name="connsiteX0" fmla="*/ 98595 w 143653"/>
                  <a:gd name="connsiteY0" fmla="*/ 0 h 453224"/>
                  <a:gd name="connsiteX1" fmla="*/ 143653 w 143653"/>
                  <a:gd name="connsiteY1" fmla="*/ 145774 h 453224"/>
                  <a:gd name="connsiteX2" fmla="*/ 27034 w 143653"/>
                  <a:gd name="connsiteY2" fmla="*/ 453224 h 453224"/>
                  <a:gd name="connsiteX3" fmla="*/ 98595 w 143653"/>
                  <a:gd name="connsiteY3" fmla="*/ 0 h 4532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43653" h="453224">
                    <a:moveTo>
                      <a:pt x="98595" y="0"/>
                    </a:moveTo>
                    <a:lnTo>
                      <a:pt x="143653" y="145774"/>
                    </a:lnTo>
                    <a:cubicBezTo>
                      <a:pt x="38518" y="232356"/>
                      <a:pt x="50005" y="387847"/>
                      <a:pt x="27034" y="453224"/>
                    </a:cubicBezTo>
                    <a:cubicBezTo>
                      <a:pt x="5831" y="365759"/>
                      <a:pt x="-47179" y="100716"/>
                      <a:pt x="98595" y="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80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71092766"/>
      </p:ext>
    </p:extLst>
  </p:cSld>
  <p:clrMapOvr>
    <a:masterClrMapping/>
  </p:clrMapOvr>
  <p:hf sldNum="0" hdr="0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bg>
      <p:bgPr>
        <a:solidFill>
          <a:srgbClr val="0014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3392" y="3429001"/>
            <a:ext cx="10945216" cy="1008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00329B"/>
                </a:solidFill>
              </a14:hiddenFill>
            </a:ext>
          </a:extLst>
        </p:spPr>
        <p:txBody>
          <a:bodyPr lIns="72000" tIns="0" rIns="72000" bIns="0" anchor="b">
            <a:normAutofit/>
          </a:bodyPr>
          <a:lstStyle>
            <a:lvl1pPr algn="r">
              <a:spcBef>
                <a:spcPts val="300"/>
              </a:spcBef>
              <a:defRPr sz="2600" cap="all" baseline="0">
                <a:solidFill>
                  <a:schemeClr val="bg1"/>
                </a:solidFill>
                <a:latin typeface="Century Gothic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>
          <a:xfrm>
            <a:off x="623392" y="4532528"/>
            <a:ext cx="10945216" cy="508552"/>
          </a:xfrm>
        </p:spPr>
        <p:txBody>
          <a:bodyPr lIns="72000" tIns="0" rIns="72000" bIns="0" anchor="ctr">
            <a:normAutofit/>
          </a:bodyPr>
          <a:lstStyle>
            <a:lvl1pPr marL="0" indent="0" algn="r">
              <a:buNone/>
              <a:defRPr sz="2000" b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15" name="Date Placeholder 11"/>
          <p:cNvSpPr>
            <a:spLocks noGrp="1"/>
          </p:cNvSpPr>
          <p:nvPr>
            <p:ph type="dt" sz="half" idx="2"/>
          </p:nvPr>
        </p:nvSpPr>
        <p:spPr>
          <a:xfrm>
            <a:off x="9552384" y="5398046"/>
            <a:ext cx="201622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1"/>
                </a:solidFill>
              </a:defRPr>
            </a:lvl1pPr>
          </a:lstStyle>
          <a:p>
            <a:endParaRPr lang="en-GB">
              <a:solidFill>
                <a:prstClr val="white"/>
              </a:solidFill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 hasCustomPrompt="1"/>
          </p:nvPr>
        </p:nvSpPr>
        <p:spPr>
          <a:xfrm>
            <a:off x="4847397" y="5398046"/>
            <a:ext cx="2112235" cy="365125"/>
          </a:xfrm>
        </p:spPr>
        <p:txBody>
          <a:bodyPr>
            <a:normAutofit/>
          </a:bodyPr>
          <a:lstStyle>
            <a:lvl1pPr algn="r">
              <a:defRPr sz="11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Location   |</a:t>
            </a:r>
            <a:endParaRPr lang="en-GB"/>
          </a:p>
        </p:txBody>
      </p:sp>
      <p:sp>
        <p:nvSpPr>
          <p:cNvPr id="18" name="Text Placeholder 16"/>
          <p:cNvSpPr>
            <a:spLocks noGrp="1"/>
          </p:cNvSpPr>
          <p:nvPr>
            <p:ph type="body" sz="quarter" idx="11" hasCustomPrompt="1"/>
          </p:nvPr>
        </p:nvSpPr>
        <p:spPr>
          <a:xfrm>
            <a:off x="6960096" y="5398046"/>
            <a:ext cx="2592288" cy="365125"/>
          </a:xfrm>
        </p:spPr>
        <p:txBody>
          <a:bodyPr>
            <a:normAutofit/>
          </a:bodyPr>
          <a:lstStyle>
            <a:lvl1pPr algn="r">
              <a:defRPr sz="1100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Initial. Surname  |</a:t>
            </a:r>
            <a:endParaRPr lang="en-GB"/>
          </a:p>
        </p:txBody>
      </p:sp>
      <p:pic>
        <p:nvPicPr>
          <p:cNvPr id="6" name="Picture 5" descr="Shape, rectangle&#10;&#10;Description automatically generated">
            <a:extLst>
              <a:ext uri="{FF2B5EF4-FFF2-40B4-BE49-F238E27FC236}">
                <a16:creationId xmlns:a16="http://schemas.microsoft.com/office/drawing/2014/main" id="{8F4B28A5-175F-4616-AB3B-7AD74BC551D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2700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078934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,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93701" y="1412777"/>
            <a:ext cx="11462940" cy="468004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090399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none">
            <a:no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93701" y="1196753"/>
            <a:ext cx="11462940" cy="48960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871414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2A72F24-C2F4-A848-9526-6DDE3032300C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44500" y="1460500"/>
            <a:ext cx="5327904" cy="39776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>
              <a:lnSpc>
                <a:spcPct val="100000"/>
              </a:lnSpc>
              <a:defRPr lang="en-US" sz="1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lnSpc>
                <a:spcPct val="100000"/>
              </a:lnSpc>
              <a:defRPr lang="en-US" sz="1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00000"/>
              </a:lnSpc>
              <a:defRPr lang="en-US" sz="1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00000"/>
              </a:lnSpc>
              <a:defRPr lang="en-US" sz="14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00000"/>
              </a:lnSpc>
              <a:defRPr lang="en-US"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lvl="0" indent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en-US"/>
              <a:t>Click to edit Master text styles</a:t>
            </a:r>
          </a:p>
          <a:p>
            <a:pPr marL="0" lvl="1" indent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en-US"/>
              <a:t>Second level</a:t>
            </a:r>
          </a:p>
          <a:p>
            <a:pPr marL="0" lvl="2" indent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en-US"/>
              <a:t>Third level</a:t>
            </a:r>
          </a:p>
          <a:p>
            <a:pPr marL="0" lvl="3" indent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en-US"/>
              <a:t>Fourth level</a:t>
            </a:r>
          </a:p>
          <a:p>
            <a:pPr marL="0" lvl="4" indent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en-US"/>
              <a:t>Fifth level</a:t>
            </a:r>
          </a:p>
        </p:txBody>
      </p:sp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0B5A9DDA-5C61-C94F-9C1E-F412423AF3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39496" y="6203953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8BEEBAAA-29B5-4AF5-BC5F-7E580C29002D}" type="datetimeFigureOut">
              <a:rPr lang="en-US" smtClean="0"/>
              <a:pPr/>
              <a:t>6/9/2025</a:t>
            </a:fld>
            <a:endParaRPr lang="en-US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AB9CE1BE-CD51-BD42-A659-2F084EB57D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648200" y="6203953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F2707C4E-5419-8141-80B3-E4B112655C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71926" y="6203953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860EDB8-5305-433F-BE41-D7A86D811DB3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6D362EF-E079-514F-814C-6085176CA7AD}"/>
              </a:ext>
            </a:extLst>
          </p:cNvPr>
          <p:cNvCxnSpPr>
            <a:cxnSpLocks/>
          </p:cNvCxnSpPr>
          <p:nvPr userDrawn="1"/>
        </p:nvCxnSpPr>
        <p:spPr>
          <a:xfrm>
            <a:off x="533400" y="1104900"/>
            <a:ext cx="11119104" cy="0"/>
          </a:xfrm>
          <a:prstGeom prst="line">
            <a:avLst/>
          </a:prstGeom>
          <a:ln w="25400">
            <a:solidFill>
              <a:srgbClr val="D24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">
            <a:extLst>
              <a:ext uri="{FF2B5EF4-FFF2-40B4-BE49-F238E27FC236}">
                <a16:creationId xmlns:a16="http://schemas.microsoft.com/office/drawing/2014/main" id="{2AC75DAD-32BC-CC41-8DF4-9E68DB31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4500" y="430609"/>
            <a:ext cx="9146972" cy="64008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92532262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20744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11246"/>
            <a:ext cx="2691242" cy="1583764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20745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42840"/>
            <a:ext cx="2691242" cy="155217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09107"/>
            <a:ext cx="3050438" cy="92140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5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18992"/>
            <a:ext cx="2691242" cy="1576018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09107"/>
            <a:ext cx="3054127" cy="89634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4C9D-4618-451D-80C1-6A376BB42AB4}" type="datetimeFigureOut">
              <a:rPr lang="en-US" dirty="0"/>
              <a:t>6/9/2025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834575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icture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8688289" y="1412776"/>
            <a:ext cx="3206023" cy="468004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1801" y="1412777"/>
            <a:ext cx="8006556" cy="4680048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51144728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, Subtitle, Content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393701" y="1412777"/>
            <a:ext cx="5414268" cy="4281441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2373" y="1412777"/>
            <a:ext cx="5414268" cy="4281441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394615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Divider Slide">
    <p:bg>
      <p:bgPr>
        <a:solidFill>
          <a:srgbClr val="0014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BAD20A51-1B28-4560-9BE3-E1DA990DEA5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8175" y="5957231"/>
            <a:ext cx="4945934" cy="55399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896DC59-7909-B493-75DC-315496604DCD}"/>
              </a:ext>
            </a:extLst>
          </p:cNvPr>
          <p:cNvSpPr txBox="1"/>
          <p:nvPr userDrawn="1"/>
        </p:nvSpPr>
        <p:spPr>
          <a:xfrm>
            <a:off x="444006" y="341249"/>
            <a:ext cx="433119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00" b="1" i="0" u="none" strike="noStrike" kern="1200" cap="none" spc="0" normalizeH="0" baseline="0" noProof="0">
                <a:ln>
                  <a:noFill/>
                </a:ln>
                <a:gradFill flip="none" rotWithShape="1">
                  <a:gsLst>
                    <a:gs pos="0">
                      <a:srgbClr val="4A66AC">
                        <a:lumMod val="5000"/>
                        <a:lumOff val="95000"/>
                      </a:srgbClr>
                    </a:gs>
                    <a:gs pos="100000">
                      <a:srgbClr val="007DBA"/>
                    </a:gs>
                  </a:gsLst>
                  <a:lin ang="0" scaled="1"/>
                  <a:tileRect/>
                </a:gradFill>
                <a:effectLst/>
                <a:uLnTx/>
                <a:uFillTx/>
                <a:latin typeface="Avenir Next LT Pro"/>
                <a:ea typeface="+mn-ea"/>
                <a:cs typeface="+mn-cs"/>
              </a:rPr>
              <a:t>Curriculum GET</a:t>
            </a:r>
            <a:endParaRPr kumimoji="0" lang="en-ZA" sz="3800" b="1" i="0" u="none" strike="noStrike" kern="1200" cap="none" spc="0" normalizeH="0" baseline="0" noProof="0">
              <a:ln>
                <a:noFill/>
              </a:ln>
              <a:gradFill flip="none" rotWithShape="1">
                <a:gsLst>
                  <a:gs pos="0">
                    <a:srgbClr val="4A66AC">
                      <a:lumMod val="5000"/>
                      <a:lumOff val="95000"/>
                    </a:srgbClr>
                  </a:gs>
                  <a:gs pos="100000">
                    <a:srgbClr val="007DBA"/>
                  </a:gs>
                </a:gsLst>
                <a:lin ang="0" scaled="1"/>
                <a:tileRect/>
              </a:gra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1C051B-A1D9-45ED-0498-61D1B65DE6F2}"/>
              </a:ext>
            </a:extLst>
          </p:cNvPr>
          <p:cNvSpPr txBox="1"/>
          <p:nvPr userDrawn="1"/>
        </p:nvSpPr>
        <p:spPr>
          <a:xfrm>
            <a:off x="489092" y="1024467"/>
            <a:ext cx="56069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1200" cap="none" spc="0" normalizeH="0" baseline="0" noProof="0">
                <a:ln>
                  <a:noFill/>
                </a:ln>
                <a:solidFill>
                  <a:srgbClr val="007DBA"/>
                </a:solidFill>
                <a:effectLst/>
                <a:uLnTx/>
                <a:uFillTx/>
                <a:latin typeface="Avenir Next LT Pro"/>
                <a:ea typeface="+mn-ea"/>
                <a:cs typeface="+mn-cs"/>
              </a:rPr>
              <a:t>2024 Our Journey to Impact</a:t>
            </a:r>
            <a:endParaRPr kumimoji="0" lang="en-ZA" sz="3000" b="0" i="0" u="none" strike="noStrike" kern="1200" cap="none" spc="0" normalizeH="0" baseline="0" noProof="0">
              <a:ln>
                <a:noFill/>
              </a:ln>
              <a:solidFill>
                <a:srgbClr val="007DBA"/>
              </a:solidFill>
              <a:effectLst/>
              <a:uLnTx/>
              <a:uFillTx/>
              <a:latin typeface="Avenir Next LT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22387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rgbClr val="0014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3392" y="3429001"/>
            <a:ext cx="10945216" cy="1008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00329B"/>
                </a:solidFill>
              </a14:hiddenFill>
            </a:ext>
          </a:extLst>
        </p:spPr>
        <p:txBody>
          <a:bodyPr lIns="72000" tIns="0" rIns="72000" bIns="0" anchor="b">
            <a:normAutofit/>
          </a:bodyPr>
          <a:lstStyle>
            <a:lvl1pPr algn="r">
              <a:spcBef>
                <a:spcPts val="300"/>
              </a:spcBef>
              <a:defRPr sz="2600" cap="all" baseline="0">
                <a:solidFill>
                  <a:schemeClr val="bg1"/>
                </a:solidFill>
                <a:latin typeface="Century Gothic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>
          <a:xfrm>
            <a:off x="623392" y="4532528"/>
            <a:ext cx="10945216" cy="508552"/>
          </a:xfrm>
        </p:spPr>
        <p:txBody>
          <a:bodyPr lIns="72000" tIns="0" rIns="72000" bIns="0" anchor="ctr">
            <a:normAutofit/>
          </a:bodyPr>
          <a:lstStyle>
            <a:lvl1pPr marL="0" indent="0" algn="r">
              <a:buNone/>
              <a:defRPr sz="2000" b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15" name="Date Placeholder 11"/>
          <p:cNvSpPr>
            <a:spLocks noGrp="1"/>
          </p:cNvSpPr>
          <p:nvPr>
            <p:ph type="dt" sz="half" idx="2"/>
          </p:nvPr>
        </p:nvSpPr>
        <p:spPr>
          <a:xfrm>
            <a:off x="9552384" y="5398046"/>
            <a:ext cx="201622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bg1"/>
                </a:solidFill>
              </a:defRPr>
            </a:lvl1pPr>
          </a:lstStyle>
          <a:p>
            <a:endParaRPr lang="en-GB">
              <a:solidFill>
                <a:prstClr val="white"/>
              </a:solidFill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 hasCustomPrompt="1"/>
          </p:nvPr>
        </p:nvSpPr>
        <p:spPr>
          <a:xfrm>
            <a:off x="4847397" y="5398046"/>
            <a:ext cx="2112235" cy="365125"/>
          </a:xfrm>
        </p:spPr>
        <p:txBody>
          <a:bodyPr>
            <a:normAutofit/>
          </a:bodyPr>
          <a:lstStyle>
            <a:lvl1pPr algn="r">
              <a:defRPr sz="11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Location   |</a:t>
            </a:r>
            <a:endParaRPr lang="en-GB"/>
          </a:p>
        </p:txBody>
      </p:sp>
      <p:sp>
        <p:nvSpPr>
          <p:cNvPr id="18" name="Text Placeholder 16"/>
          <p:cNvSpPr>
            <a:spLocks noGrp="1"/>
          </p:cNvSpPr>
          <p:nvPr>
            <p:ph type="body" sz="quarter" idx="11" hasCustomPrompt="1"/>
          </p:nvPr>
        </p:nvSpPr>
        <p:spPr>
          <a:xfrm>
            <a:off x="6960096" y="5398046"/>
            <a:ext cx="2592288" cy="365125"/>
          </a:xfrm>
        </p:spPr>
        <p:txBody>
          <a:bodyPr>
            <a:normAutofit/>
          </a:bodyPr>
          <a:lstStyle>
            <a:lvl1pPr algn="r">
              <a:defRPr sz="1100" b="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Initial. Surname  |</a:t>
            </a:r>
            <a:endParaRPr lang="en-GB"/>
          </a:p>
        </p:txBody>
      </p:sp>
      <p:pic>
        <p:nvPicPr>
          <p:cNvPr id="6" name="Picture 5" descr="Shape, rectangle&#10;&#10;Description automatically generated">
            <a:extLst>
              <a:ext uri="{FF2B5EF4-FFF2-40B4-BE49-F238E27FC236}">
                <a16:creationId xmlns:a16="http://schemas.microsoft.com/office/drawing/2014/main" id="{8F4B28A5-175F-4616-AB3B-7AD74BC551D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2700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97398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none">
            <a:no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93701" y="1196753"/>
            <a:ext cx="11462940" cy="48960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D243BDC-C30B-4638-561B-A45A3B2BDB8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C727C05-833D-4687-972A-9BAD214A1A4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72579568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 wrap="none">
            <a:no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93701" y="1196753"/>
            <a:ext cx="5414268" cy="4896073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6442373" y="1196753"/>
            <a:ext cx="5414268" cy="4896073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2C1FF87-E0AD-27A8-07B1-C5EC88FF5B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27C05-833D-4687-972A-9BAD214A1A4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74613230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none">
            <a:no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9FF6B3C-0F53-0C17-B31D-EF9CB151FD6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727C05-833D-4687-972A-9BAD214A1A4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18949025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7682E2E-32BD-4E55-9D8E-4BC75A19D0EB}"/>
              </a:ext>
            </a:extLst>
          </p:cNvPr>
          <p:cNvSpPr/>
          <p:nvPr userDrawn="1"/>
        </p:nvSpPr>
        <p:spPr>
          <a:xfrm>
            <a:off x="0" y="0"/>
            <a:ext cx="12365665" cy="24880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err="1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8AB20A5-D47E-DC62-B5F9-A1427115F67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8610600" y="6356350"/>
            <a:ext cx="3247200" cy="365125"/>
          </a:xfrm>
        </p:spPr>
        <p:txBody>
          <a:bodyPr/>
          <a:lstStyle/>
          <a:p>
            <a:fld id="{4C727C05-833D-4687-972A-9BAD214A1A4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83132822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7682E2E-32BD-4E55-9D8E-4BC75A19D0EB}"/>
              </a:ext>
            </a:extLst>
          </p:cNvPr>
          <p:cNvSpPr/>
          <p:nvPr userDrawn="1"/>
        </p:nvSpPr>
        <p:spPr>
          <a:xfrm>
            <a:off x="0" y="0"/>
            <a:ext cx="12365665" cy="24880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err="1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5385FDC-C278-4BD5-9ED1-D471F0E3547E}"/>
              </a:ext>
            </a:extLst>
          </p:cNvPr>
          <p:cNvSpPr/>
          <p:nvPr userDrawn="1"/>
        </p:nvSpPr>
        <p:spPr>
          <a:xfrm>
            <a:off x="0" y="0"/>
            <a:ext cx="12192000" cy="5981683"/>
          </a:xfrm>
          <a:prstGeom prst="rect">
            <a:avLst/>
          </a:prstGeom>
          <a:solidFill>
            <a:srgbClr val="0014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err="1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E59FCE3-DD90-2B67-9E43-8CDC13D1318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767676"/>
                </a:solidFill>
              </a:defRPr>
            </a:lvl1pPr>
          </a:lstStyle>
          <a:p>
            <a:fld id="{4C727C05-833D-4687-972A-9BAD214A1A4C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20462124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7682E2E-32BD-4E55-9D8E-4BC75A19D0EB}"/>
              </a:ext>
            </a:extLst>
          </p:cNvPr>
          <p:cNvSpPr/>
          <p:nvPr userDrawn="1"/>
        </p:nvSpPr>
        <p:spPr>
          <a:xfrm>
            <a:off x="0" y="0"/>
            <a:ext cx="12365665" cy="24880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err="1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5385FDC-C278-4BD5-9ED1-D471F0E3547E}"/>
              </a:ext>
            </a:extLst>
          </p:cNvPr>
          <p:cNvSpPr/>
          <p:nvPr userDrawn="1"/>
        </p:nvSpPr>
        <p:spPr>
          <a:xfrm>
            <a:off x="0" y="0"/>
            <a:ext cx="12192000" cy="5981683"/>
          </a:xfrm>
          <a:prstGeom prst="rect">
            <a:avLst/>
          </a:prstGeom>
          <a:solidFill>
            <a:srgbClr val="0014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err="1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E59FCE3-DD90-2B67-9E43-8CDC13D1318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solidFill>
                  <a:srgbClr val="767676"/>
                </a:solidFill>
              </a:defRPr>
            </a:lvl1pPr>
          </a:lstStyle>
          <a:p>
            <a:fld id="{4C727C05-833D-4687-972A-9BAD214A1A4C}" type="slidenum">
              <a:rPr lang="en-ZA" smtClean="0"/>
              <a:pPr/>
              <a:t>‹#›</a:t>
            </a:fld>
            <a:endParaRPr lang="en-ZA"/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27D6E723-FCCE-F2EF-E087-D48B3CF7D97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14918" y="2276873"/>
            <a:ext cx="11041721" cy="936625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Divider Theme</a:t>
            </a:r>
          </a:p>
        </p:txBody>
      </p:sp>
    </p:spTree>
    <p:extLst>
      <p:ext uri="{BB962C8B-B14F-4D97-AF65-F5344CB8AC3E}">
        <p14:creationId xmlns:p14="http://schemas.microsoft.com/office/powerpoint/2010/main" val="1384723456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393701" y="1412777"/>
            <a:ext cx="11462940" cy="468004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A06CCA4-FFF5-4569-5382-06FDE73595C0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8610599" y="6356350"/>
            <a:ext cx="3246041" cy="365125"/>
          </a:xfrm>
        </p:spPr>
        <p:txBody>
          <a:bodyPr/>
          <a:lstStyle/>
          <a:p>
            <a:fld id="{4C727C05-833D-4687-972A-9BAD214A1A4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80746478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,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393701" y="1412777"/>
            <a:ext cx="5414268" cy="4680049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2373" y="1412777"/>
            <a:ext cx="5414268" cy="4680049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3D8029F-0028-2317-90F9-E604D0DBA28D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8610599" y="6356350"/>
            <a:ext cx="3246041" cy="365125"/>
          </a:xfrm>
        </p:spPr>
        <p:txBody>
          <a:bodyPr/>
          <a:lstStyle/>
          <a:p>
            <a:fld id="{4C727C05-833D-4687-972A-9BAD214A1A4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01393059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6E81C5A-BB2D-20B6-C6D7-02BF9FD14742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8610599" y="6356350"/>
            <a:ext cx="3246041" cy="365125"/>
          </a:xfrm>
        </p:spPr>
        <p:txBody>
          <a:bodyPr/>
          <a:lstStyle/>
          <a:p>
            <a:fld id="{4C727C05-833D-4687-972A-9BAD214A1A4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29437228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93701" y="1196752"/>
            <a:ext cx="11462940" cy="44870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825A436-3B0C-6416-43DA-D26C1AB9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599" y="6356350"/>
            <a:ext cx="3246041" cy="365125"/>
          </a:xfrm>
        </p:spPr>
        <p:txBody>
          <a:bodyPr/>
          <a:lstStyle/>
          <a:p>
            <a:fld id="{4C727C05-833D-4687-972A-9BAD214A1A4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18132555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, Content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393701" y="1196752"/>
            <a:ext cx="5414268" cy="4487075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442373" y="1196752"/>
            <a:ext cx="5414268" cy="4487075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4A9E7D9-14E2-A9CE-9CC3-7D4216C401AF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8610599" y="6356350"/>
            <a:ext cx="3246041" cy="365125"/>
          </a:xfrm>
        </p:spPr>
        <p:txBody>
          <a:bodyPr/>
          <a:lstStyle/>
          <a:p>
            <a:fld id="{4C727C05-833D-4687-972A-9BAD214A1A4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409554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8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44D7327-371B-E119-614E-5A7EE2D706A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599" y="6356350"/>
            <a:ext cx="3246041" cy="365125"/>
          </a:xfrm>
        </p:spPr>
        <p:txBody>
          <a:bodyPr/>
          <a:lstStyle/>
          <a:p>
            <a:fld id="{4C727C05-833D-4687-972A-9BAD214A1A4C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163438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, Content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2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393701" y="1412777"/>
            <a:ext cx="11462940" cy="42710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2E42947-3B9F-B294-233B-A00039C296A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>
          <a:xfrm>
            <a:off x="8610599" y="6356350"/>
            <a:ext cx="3246041" cy="365125"/>
          </a:xfrm>
        </p:spPr>
        <p:txBody>
          <a:bodyPr/>
          <a:lstStyle/>
          <a:p>
            <a:fld id="{4C727C05-833D-4687-972A-9BAD214A1A4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080457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, Subtitle, Content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4"/>
          </p:nvPr>
        </p:nvSpPr>
        <p:spPr>
          <a:xfrm>
            <a:off x="393701" y="1412777"/>
            <a:ext cx="5414268" cy="4281441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7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6442373" y="1412777"/>
            <a:ext cx="5414268" cy="4281441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E295EF9-CE7B-B9E0-29D0-AFF14367312A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8610599" y="6356350"/>
            <a:ext cx="3246041" cy="365125"/>
          </a:xfrm>
        </p:spPr>
        <p:txBody>
          <a:bodyPr/>
          <a:lstStyle/>
          <a:p>
            <a:fld id="{4C727C05-833D-4687-972A-9BAD214A1A4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57684852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 and Footn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0" hasCustomPrompt="1"/>
          </p:nvPr>
        </p:nvSpPr>
        <p:spPr>
          <a:xfrm>
            <a:off x="393701" y="5681849"/>
            <a:ext cx="11462940" cy="409469"/>
          </a:xfrm>
        </p:spPr>
        <p:txBody>
          <a:bodyPr bIns="0" anchor="b">
            <a:noAutofit/>
          </a:bodyPr>
          <a:lstStyle>
            <a:lvl1pPr>
              <a:spcBef>
                <a:spcPts val="0"/>
              </a:spcBef>
              <a:defRPr sz="800" b="0"/>
            </a:lvl1pPr>
          </a:lstStyle>
          <a:p>
            <a:pPr lvl="0"/>
            <a:r>
              <a:rPr lang="en-US"/>
              <a:t>Source: Xxx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CF42201-BDC5-04FB-B2E1-626E43DCAA3F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8610599" y="6356350"/>
            <a:ext cx="3246041" cy="365125"/>
          </a:xfrm>
        </p:spPr>
        <p:txBody>
          <a:bodyPr/>
          <a:lstStyle/>
          <a:p>
            <a:fld id="{4C727C05-833D-4687-972A-9BAD214A1A4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1850105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Slide">
    <p:bg>
      <p:bgPr>
        <a:solidFill>
          <a:srgbClr val="0014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814918" y="2276873"/>
            <a:ext cx="11041721" cy="936625"/>
          </a:xfrm>
          <a:prstGeom prst="rect">
            <a:avLst/>
          </a:prstGeom>
          <a:noFill/>
        </p:spPr>
        <p:txBody>
          <a:bodyPr anchor="ctr"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/>
              <a:t>Divider Theme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BAD20A51-1B28-4560-9BE3-E1DA990DEA5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98174" y="6244061"/>
            <a:ext cx="3374675" cy="37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703C9B8-7ED1-7F05-C29E-0DA66A31D9D6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xfrm>
            <a:off x="8610599" y="6356350"/>
            <a:ext cx="3246039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C727C05-833D-4687-972A-9BAD214A1A4C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72400292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431801" y="1412775"/>
            <a:ext cx="3878097" cy="4680049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597929" y="1412777"/>
            <a:ext cx="7258711" cy="4680049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1EF0606-4EB8-7832-2BF3-F803CD423CD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8610599" y="6356350"/>
            <a:ext cx="3246041" cy="365125"/>
          </a:xfrm>
        </p:spPr>
        <p:txBody>
          <a:bodyPr/>
          <a:lstStyle/>
          <a:p>
            <a:fld id="{4C727C05-833D-4687-972A-9BAD214A1A4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953149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8688290" y="1412776"/>
            <a:ext cx="3168352" cy="468004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31801" y="1412777"/>
            <a:ext cx="8006556" cy="4680048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AAC579-4ED9-25B6-C067-DF037A8D65F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8610599" y="6356350"/>
            <a:ext cx="3246042" cy="365125"/>
          </a:xfrm>
        </p:spPr>
        <p:txBody>
          <a:bodyPr/>
          <a:lstStyle/>
          <a:p>
            <a:fld id="{4C727C05-833D-4687-972A-9BAD214A1A4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80067069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387049" y="1412776"/>
            <a:ext cx="5228899" cy="187220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6665841" y="1412776"/>
            <a:ext cx="5190799" cy="187220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6"/>
          </p:nvPr>
        </p:nvSpPr>
        <p:spPr>
          <a:xfrm>
            <a:off x="431801" y="3532181"/>
            <a:ext cx="11424839" cy="2551450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D3B6625-4FED-9FAF-5021-7D45D5F7F1F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8610599" y="6356350"/>
            <a:ext cx="3246041" cy="365125"/>
          </a:xfrm>
        </p:spPr>
        <p:txBody>
          <a:bodyPr/>
          <a:lstStyle/>
          <a:p>
            <a:fld id="{4C727C05-833D-4687-972A-9BAD214A1A4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90090906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387049" y="3645024"/>
            <a:ext cx="5228899" cy="2304256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4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6665842" y="3645024"/>
            <a:ext cx="5190800" cy="2304256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5" name="Text Placeholder 4"/>
          <p:cNvSpPr>
            <a:spLocks noGrp="1"/>
          </p:cNvSpPr>
          <p:nvPr>
            <p:ph type="body" sz="quarter" idx="16"/>
          </p:nvPr>
        </p:nvSpPr>
        <p:spPr>
          <a:xfrm>
            <a:off x="431801" y="1412776"/>
            <a:ext cx="11424840" cy="2143224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3435034-39C8-D1E8-70FF-27D1E9909556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8610599" y="6356350"/>
            <a:ext cx="3246041" cy="365125"/>
          </a:xfrm>
        </p:spPr>
        <p:txBody>
          <a:bodyPr/>
          <a:lstStyle/>
          <a:p>
            <a:fld id="{4C727C05-833D-4687-972A-9BAD214A1A4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296289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387050" y="3645024"/>
            <a:ext cx="3500705" cy="2304256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4390544" y="3645024"/>
            <a:ext cx="3500705" cy="2304256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6" hasCustomPrompt="1"/>
          </p:nvPr>
        </p:nvSpPr>
        <p:spPr>
          <a:xfrm>
            <a:off x="8394036" y="3645024"/>
            <a:ext cx="3462605" cy="2304256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9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31801" y="1412776"/>
            <a:ext cx="11424840" cy="2143224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AB945FF-7FCA-BB43-12F4-176F816F9E8D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8610599" y="6356350"/>
            <a:ext cx="3246041" cy="365125"/>
          </a:xfrm>
        </p:spPr>
        <p:txBody>
          <a:bodyPr/>
          <a:lstStyle/>
          <a:p>
            <a:fld id="{4C727C05-833D-4687-972A-9BAD214A1A4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3326343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6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387050" y="1412776"/>
            <a:ext cx="3500705" cy="2160240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4390544" y="1412776"/>
            <a:ext cx="3500705" cy="2160240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6" hasCustomPrompt="1"/>
          </p:nvPr>
        </p:nvSpPr>
        <p:spPr>
          <a:xfrm>
            <a:off x="8394036" y="1412776"/>
            <a:ext cx="3462605" cy="2160240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20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31801" y="3703287"/>
            <a:ext cx="11424840" cy="2380344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54EA31A-E948-B0C3-2837-7C6595C92BCE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8610599" y="6356350"/>
            <a:ext cx="3246041" cy="365125"/>
          </a:xfrm>
        </p:spPr>
        <p:txBody>
          <a:bodyPr/>
          <a:lstStyle/>
          <a:p>
            <a:fld id="{4C727C05-833D-4687-972A-9BAD214A1A4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5070614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431801" y="1412776"/>
            <a:ext cx="3878097" cy="151216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431801" y="2975180"/>
            <a:ext cx="3878097" cy="151216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16" hasCustomPrompt="1"/>
          </p:nvPr>
        </p:nvSpPr>
        <p:spPr>
          <a:xfrm>
            <a:off x="431801" y="4537584"/>
            <a:ext cx="3878097" cy="154109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21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597930" y="1412776"/>
            <a:ext cx="7258712" cy="4664677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D4193FE-5720-3B46-9CE1-024E1C37B463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8610599" y="6356350"/>
            <a:ext cx="3246041" cy="365125"/>
          </a:xfrm>
        </p:spPr>
        <p:txBody>
          <a:bodyPr/>
          <a:lstStyle/>
          <a:p>
            <a:fld id="{4C727C05-833D-4687-972A-9BAD214A1A4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536196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701" y="180976"/>
            <a:ext cx="11462940" cy="5592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17" name="Picture Placeholder 3"/>
          <p:cNvSpPr>
            <a:spLocks noGrp="1"/>
          </p:cNvSpPr>
          <p:nvPr>
            <p:ph type="pic" sz="quarter" idx="14" hasCustomPrompt="1"/>
          </p:nvPr>
        </p:nvSpPr>
        <p:spPr>
          <a:xfrm>
            <a:off x="8016644" y="1412776"/>
            <a:ext cx="3839997" cy="151216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9" name="Picture Placeholder 3"/>
          <p:cNvSpPr>
            <a:spLocks noGrp="1"/>
          </p:cNvSpPr>
          <p:nvPr>
            <p:ph type="pic" sz="quarter" idx="15" hasCustomPrompt="1"/>
          </p:nvPr>
        </p:nvSpPr>
        <p:spPr>
          <a:xfrm>
            <a:off x="8016644" y="2976533"/>
            <a:ext cx="3839997" cy="1512168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20" name="Picture Placeholder 3"/>
          <p:cNvSpPr>
            <a:spLocks noGrp="1"/>
          </p:cNvSpPr>
          <p:nvPr>
            <p:ph type="pic" sz="quarter" idx="16" hasCustomPrompt="1"/>
          </p:nvPr>
        </p:nvSpPr>
        <p:spPr>
          <a:xfrm>
            <a:off x="8016644" y="4540290"/>
            <a:ext cx="3839997" cy="1548783"/>
          </a:xfrm>
          <a:prstGeom prst="round2DiagRect">
            <a:avLst/>
          </a:prstGeom>
        </p:spPr>
        <p:txBody>
          <a:bodyPr vert="horz" lIns="72000" tIns="72000" rIns="72000" bIns="72000" rtlCol="0">
            <a:normAutofit/>
          </a:bodyPr>
          <a:lstStyle>
            <a:lvl1pPr>
              <a:defRPr lang="en-GB" sz="1400"/>
            </a:lvl1pPr>
          </a:lstStyle>
          <a:p>
            <a:pPr lvl="0"/>
            <a:r>
              <a:rPr lang="en-GB"/>
              <a:t>Picture placeholder</a:t>
            </a:r>
          </a:p>
        </p:txBody>
      </p:sp>
      <p:sp>
        <p:nvSpPr>
          <p:cNvPr id="10" name="Text Placeholder 4"/>
          <p:cNvSpPr>
            <a:spLocks noGrp="1"/>
          </p:cNvSpPr>
          <p:nvPr>
            <p:ph type="body" sz="quarter" idx="17"/>
          </p:nvPr>
        </p:nvSpPr>
        <p:spPr>
          <a:xfrm>
            <a:off x="431801" y="1412778"/>
            <a:ext cx="7405311" cy="4665905"/>
          </a:xfrm>
        </p:spPr>
        <p:txBody>
          <a:bodyPr>
            <a:normAutofit/>
          </a:bodyPr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93701" y="1039979"/>
            <a:ext cx="11462940" cy="288925"/>
          </a:xfrm>
        </p:spPr>
        <p:txBody>
          <a:bodyPr anchor="ctr">
            <a:noAutofit/>
          </a:bodyPr>
          <a:lstStyle>
            <a:lvl1pPr>
              <a:defRPr sz="1800" b="1" i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69FCB9A-DE1B-ABBD-A944-62F7D10EBFA6}"/>
              </a:ext>
            </a:extLst>
          </p:cNvPr>
          <p:cNvSpPr>
            <a:spLocks noGrp="1"/>
          </p:cNvSpPr>
          <p:nvPr>
            <p:ph type="sldNum" sz="quarter" idx="18"/>
          </p:nvPr>
        </p:nvSpPr>
        <p:spPr>
          <a:xfrm>
            <a:off x="8610599" y="6356350"/>
            <a:ext cx="3246041" cy="365125"/>
          </a:xfrm>
        </p:spPr>
        <p:txBody>
          <a:bodyPr/>
          <a:lstStyle/>
          <a:p>
            <a:fld id="{4C727C05-833D-4687-972A-9BAD214A1A4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270558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Back Slide &quot;Thank You&quot;">
    <p:bg>
      <p:bgPr>
        <a:solidFill>
          <a:srgbClr val="0014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2913435" y="1790072"/>
            <a:ext cx="6336704" cy="28803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>
              <a:solidFill>
                <a:prstClr val="white"/>
              </a:solidFill>
            </a:endParaRPr>
          </a:p>
        </p:txBody>
      </p:sp>
      <p:sp>
        <p:nvSpPr>
          <p:cNvPr id="12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3779997" y="2696461"/>
            <a:ext cx="5196324" cy="266322"/>
          </a:xfrm>
        </p:spPr>
        <p:txBody>
          <a:bodyPr lIns="36000" rIns="36000" anchor="ctr">
            <a:noAutofit/>
          </a:bodyPr>
          <a:lstStyle>
            <a:lvl1pPr>
              <a:defRPr sz="140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Name Surname</a:t>
            </a:r>
            <a:endParaRPr lang="en-GB"/>
          </a:p>
        </p:txBody>
      </p:sp>
      <p:sp>
        <p:nvSpPr>
          <p:cNvPr id="13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3779997" y="2963910"/>
            <a:ext cx="5196324" cy="266322"/>
          </a:xfrm>
        </p:spPr>
        <p:txBody>
          <a:bodyPr lIns="36000" rIns="36000" anchor="ctr">
            <a:noAutofit/>
          </a:bodyPr>
          <a:lstStyle>
            <a:lvl1pPr>
              <a:defRPr sz="11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Directory</a:t>
            </a:r>
            <a:endParaRPr lang="en-GB"/>
          </a:p>
        </p:txBody>
      </p:sp>
      <p:sp>
        <p:nvSpPr>
          <p:cNvPr id="14" name="Text Placeholder 5"/>
          <p:cNvSpPr>
            <a:spLocks noGrp="1"/>
          </p:cNvSpPr>
          <p:nvPr>
            <p:ph type="body" sz="quarter" idx="12" hasCustomPrompt="1"/>
          </p:nvPr>
        </p:nvSpPr>
        <p:spPr>
          <a:xfrm>
            <a:off x="4246240" y="3494035"/>
            <a:ext cx="1920213" cy="266322"/>
          </a:xfrm>
        </p:spPr>
        <p:txBody>
          <a:bodyPr lIns="36000" rIns="36000" anchor="ctr">
            <a:noAutofit/>
          </a:bodyPr>
          <a:lstStyle>
            <a:lvl1pPr>
              <a:defRPr sz="11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+27 (0)21 XXX XXXX</a:t>
            </a:r>
            <a:endParaRPr lang="en-GB"/>
          </a:p>
        </p:txBody>
      </p:sp>
      <p:sp>
        <p:nvSpPr>
          <p:cNvPr id="15" name="Rectangle 14"/>
          <p:cNvSpPr/>
          <p:nvPr userDrawn="1"/>
        </p:nvSpPr>
        <p:spPr>
          <a:xfrm>
            <a:off x="3779996" y="3497483"/>
            <a:ext cx="536899" cy="261610"/>
          </a:xfrm>
          <a:prstGeom prst="rect">
            <a:avLst/>
          </a:prstGeom>
        </p:spPr>
        <p:txBody>
          <a:bodyPr vert="horz" lIns="36000" tIns="72000" rIns="36000" bIns="72000" rtlCol="0" anchor="ctr">
            <a:noAutofit/>
          </a:bodyPr>
          <a:lstStyle/>
          <a:p>
            <a:pPr>
              <a:spcBef>
                <a:spcPts val="300"/>
              </a:spcBef>
              <a:buFont typeface="Arial" pitchFamily="34" charset="0"/>
              <a:buNone/>
            </a:pPr>
            <a:r>
              <a:rPr lang="en-GB" sz="1100" b="1">
                <a:solidFill>
                  <a:srgbClr val="003399"/>
                </a:solidFill>
              </a:rPr>
              <a:t>Tel:</a:t>
            </a:r>
          </a:p>
        </p:txBody>
      </p:sp>
      <p:sp>
        <p:nvSpPr>
          <p:cNvPr id="16" name="Text Placeholder 5"/>
          <p:cNvSpPr>
            <a:spLocks noGrp="1"/>
          </p:cNvSpPr>
          <p:nvPr>
            <p:ph type="body" sz="quarter" idx="13" hasCustomPrompt="1"/>
          </p:nvPr>
        </p:nvSpPr>
        <p:spPr>
          <a:xfrm>
            <a:off x="6840159" y="3494035"/>
            <a:ext cx="1920213" cy="266322"/>
          </a:xfrm>
        </p:spPr>
        <p:txBody>
          <a:bodyPr lIns="36000" rIns="36000" anchor="ctr">
            <a:noAutofit/>
          </a:bodyPr>
          <a:lstStyle>
            <a:lvl1pPr>
              <a:defRPr sz="11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+27 (0)21 XXX XXXX</a:t>
            </a:r>
            <a:endParaRPr lang="en-GB"/>
          </a:p>
        </p:txBody>
      </p:sp>
      <p:sp>
        <p:nvSpPr>
          <p:cNvPr id="17" name="Rectangle 16"/>
          <p:cNvSpPr/>
          <p:nvPr userDrawn="1"/>
        </p:nvSpPr>
        <p:spPr>
          <a:xfrm>
            <a:off x="6373915" y="3497483"/>
            <a:ext cx="536899" cy="261610"/>
          </a:xfrm>
          <a:prstGeom prst="rect">
            <a:avLst/>
          </a:prstGeom>
        </p:spPr>
        <p:txBody>
          <a:bodyPr vert="horz" lIns="36000" tIns="72000" rIns="36000" bIns="72000" rtlCol="0" anchor="ctr">
            <a:noAutofit/>
          </a:bodyPr>
          <a:lstStyle/>
          <a:p>
            <a:pPr>
              <a:spcBef>
                <a:spcPts val="300"/>
              </a:spcBef>
              <a:buFont typeface="Arial" pitchFamily="34" charset="0"/>
              <a:buNone/>
            </a:pPr>
            <a:r>
              <a:rPr lang="en-GB" sz="1100" b="1">
                <a:solidFill>
                  <a:srgbClr val="003399"/>
                </a:solidFill>
              </a:rPr>
              <a:t>Fax:</a:t>
            </a:r>
          </a:p>
        </p:txBody>
      </p:sp>
      <p:sp>
        <p:nvSpPr>
          <p:cNvPr id="18" name="Text Placeholder 5"/>
          <p:cNvSpPr>
            <a:spLocks noGrp="1"/>
          </p:cNvSpPr>
          <p:nvPr>
            <p:ph type="body" sz="quarter" idx="14" hasCustomPrompt="1"/>
          </p:nvPr>
        </p:nvSpPr>
        <p:spPr>
          <a:xfrm>
            <a:off x="3779997" y="3768568"/>
            <a:ext cx="4978745" cy="266322"/>
          </a:xfrm>
        </p:spPr>
        <p:txBody>
          <a:bodyPr lIns="36000" rIns="36000" anchor="ctr">
            <a:noAutofit/>
          </a:bodyPr>
          <a:lstStyle>
            <a:lvl1pPr>
              <a:defRPr sz="1100" b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/>
              <a:t>Name.Surname@westerncape.gov.za</a:t>
            </a:r>
            <a:endParaRPr lang="en-GB"/>
          </a:p>
        </p:txBody>
      </p:sp>
      <p:sp>
        <p:nvSpPr>
          <p:cNvPr id="19" name="Rectangle 18"/>
          <p:cNvSpPr/>
          <p:nvPr userDrawn="1"/>
        </p:nvSpPr>
        <p:spPr>
          <a:xfrm>
            <a:off x="3779996" y="4043102"/>
            <a:ext cx="4978745" cy="261610"/>
          </a:xfrm>
          <a:prstGeom prst="rect">
            <a:avLst/>
          </a:prstGeom>
        </p:spPr>
        <p:txBody>
          <a:bodyPr vert="horz" lIns="36000" tIns="72000" rIns="36000" bIns="72000" rtlCol="0" anchor="ctr">
            <a:noAutofit/>
          </a:bodyPr>
          <a:lstStyle/>
          <a:p>
            <a:pPr>
              <a:spcBef>
                <a:spcPts val="300"/>
              </a:spcBef>
              <a:buFont typeface="Arial" pitchFamily="34" charset="0"/>
              <a:buNone/>
            </a:pPr>
            <a:r>
              <a:rPr lang="en-GB" sz="1100" b="1">
                <a:solidFill>
                  <a:srgbClr val="003399"/>
                </a:solidFill>
              </a:rPr>
              <a:t>www.wcedonline.westerncape.gov.za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393700" y="565702"/>
            <a:ext cx="240482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>
                <a:solidFill>
                  <a:prstClr val="white"/>
                </a:solidFill>
                <a:ea typeface="+mj-ea"/>
                <a:cs typeface="+mj-cs"/>
              </a:rPr>
              <a:t>Contact Us</a:t>
            </a:r>
            <a:endParaRPr lang="en-GB" sz="2400">
              <a:solidFill>
                <a:prstClr val="white"/>
              </a:solidFill>
            </a:endParaRPr>
          </a:p>
        </p:txBody>
      </p:sp>
      <p:sp>
        <p:nvSpPr>
          <p:cNvPr id="24" name="Text Placeholder 5"/>
          <p:cNvSpPr>
            <a:spLocks noGrp="1"/>
          </p:cNvSpPr>
          <p:nvPr>
            <p:ph type="body" sz="quarter" idx="15" hasCustomPrompt="1"/>
          </p:nvPr>
        </p:nvSpPr>
        <p:spPr>
          <a:xfrm>
            <a:off x="3779995" y="4333520"/>
            <a:ext cx="4465773" cy="266322"/>
          </a:xfrm>
        </p:spPr>
        <p:txBody>
          <a:bodyPr lIns="36000" rIns="36000" anchor="ctr">
            <a:noAutofit/>
          </a:bodyPr>
          <a:lstStyle>
            <a:lvl1pPr>
              <a:defRPr sz="1100" b="0" baseline="0">
                <a:solidFill>
                  <a:schemeClr val="tx2"/>
                </a:solidFill>
              </a:defRPr>
            </a:lvl1pPr>
          </a:lstStyle>
          <a:p>
            <a:pPr lvl="0"/>
            <a:r>
              <a:rPr lang="en-ZA"/>
              <a:t>Fill in your address</a:t>
            </a:r>
          </a:p>
        </p:txBody>
      </p:sp>
      <p:pic>
        <p:nvPicPr>
          <p:cNvPr id="20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29719" y="1859446"/>
            <a:ext cx="2217710" cy="849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Shape, rectangle&#10;&#10;Description automatically generated">
            <a:extLst>
              <a:ext uri="{FF2B5EF4-FFF2-40B4-BE49-F238E27FC236}">
                <a16:creationId xmlns:a16="http://schemas.microsoft.com/office/drawing/2014/main" id="{4B218B1C-103E-40ED-AFB3-E83144F6820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95" y="3331665"/>
            <a:ext cx="5470144" cy="64873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5FF1546-0203-A8AA-9780-88CD94A28E5F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4C727C05-833D-4687-972A-9BAD214A1A4C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7796559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ack Slide &quot;Thank You&quot;">
    <p:bg>
      <p:bgPr>
        <a:solidFill>
          <a:srgbClr val="0014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 userDrawn="1"/>
        </p:nvSpPr>
        <p:spPr>
          <a:xfrm>
            <a:off x="2351584" y="3861049"/>
            <a:ext cx="9601067" cy="1083419"/>
          </a:xfrm>
          <a:prstGeom prst="rect">
            <a:avLst/>
          </a:prstGeom>
        </p:spPr>
        <p:txBody>
          <a:bodyPr wrap="none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spcAft>
                <a:spcPts val="2400"/>
              </a:spcAft>
            </a:pPr>
            <a:r>
              <a:rPr lang="en-US" sz="3200">
                <a:solidFill>
                  <a:prstClr val="white"/>
                </a:solidFill>
                <a:cs typeface="Century Gothic"/>
              </a:rPr>
              <a:t>Thank you</a:t>
            </a:r>
          </a:p>
        </p:txBody>
      </p:sp>
      <p:pic>
        <p:nvPicPr>
          <p:cNvPr id="4" name="Picture 3" descr="Shape, rectangle&#10;&#10;Description automatically generated">
            <a:extLst>
              <a:ext uri="{FF2B5EF4-FFF2-40B4-BE49-F238E27FC236}">
                <a16:creationId xmlns:a16="http://schemas.microsoft.com/office/drawing/2014/main" id="{964789CB-CD92-405B-9055-78FC1169E82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00" y="3364896"/>
            <a:ext cx="11798299" cy="6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4457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22966728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2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2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49272543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26598-D35D-4BEA-90DB-FD3CF320B4C1}" type="datetimeFigureOut">
              <a:rPr lang="en-ZA" smtClean="0"/>
              <a:t>2025/06/09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2274C-A73E-48E0-AE62-747960D3F6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96276554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26598-D35D-4BEA-90DB-FD3CF320B4C1}" type="datetimeFigureOut">
              <a:rPr lang="en-ZA" smtClean="0"/>
              <a:t>2025/06/09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2274C-A73E-48E0-AE62-747960D3F6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2209756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26598-D35D-4BEA-90DB-FD3CF320B4C1}" type="datetimeFigureOut">
              <a:rPr lang="en-ZA" smtClean="0"/>
              <a:t>2025/06/09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2274C-A73E-48E0-AE62-747960D3F6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03607621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26598-D35D-4BEA-90DB-FD3CF320B4C1}" type="datetimeFigureOut">
              <a:rPr lang="en-ZA" smtClean="0"/>
              <a:t>2025/06/09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2274C-A73E-48E0-AE62-747960D3F6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77023776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26598-D35D-4BEA-90DB-FD3CF320B4C1}" type="datetimeFigureOut">
              <a:rPr lang="en-ZA" smtClean="0"/>
              <a:t>2025/06/09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2274C-A73E-48E0-AE62-747960D3F6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56161226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26598-D35D-4BEA-90DB-FD3CF320B4C1}" type="datetimeFigureOut">
              <a:rPr lang="en-ZA" smtClean="0"/>
              <a:t>2025/06/09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2274C-A73E-48E0-AE62-747960D3F6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91918920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26598-D35D-4BEA-90DB-FD3CF320B4C1}" type="datetimeFigureOut">
              <a:rPr lang="en-ZA" smtClean="0"/>
              <a:t>2025/06/09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2274C-A73E-48E0-AE62-747960D3F6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84506186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26598-D35D-4BEA-90DB-FD3CF320B4C1}" type="datetimeFigureOut">
              <a:rPr lang="en-ZA" smtClean="0"/>
              <a:t>2025/06/09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2274C-A73E-48E0-AE62-747960D3F6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98669382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26598-D35D-4BEA-90DB-FD3CF320B4C1}" type="datetimeFigureOut">
              <a:rPr lang="en-ZA" smtClean="0"/>
              <a:t>2025/06/09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2274C-A73E-48E0-AE62-747960D3F6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75869436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26598-D35D-4BEA-90DB-FD3CF320B4C1}" type="datetimeFigureOut">
              <a:rPr lang="en-ZA" smtClean="0"/>
              <a:t>2025/06/09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2274C-A73E-48E0-AE62-747960D3F6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22196591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26598-D35D-4BEA-90DB-FD3CF320B4C1}" type="datetimeFigureOut">
              <a:rPr lang="en-ZA" smtClean="0"/>
              <a:t>2025/06/09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2274C-A73E-48E0-AE62-747960D3F6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26615897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73F881-B016-FC2B-2CEE-A578B3C35C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5D0C02-CDC9-8619-E2A9-AA51201156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78172E-DCCB-B8E5-BCC4-A1CFC7D97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26598-D35D-4BEA-90DB-FD3CF320B4C1}" type="datetimeFigureOut">
              <a:rPr lang="en-ZA" smtClean="0"/>
              <a:t>2025/06/09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02EF4E-D657-3FDB-63F0-3234F4EC5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E963CA-0623-771F-C5AC-637101A4C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2274C-A73E-48E0-AE62-747960D3F6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48843192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0EF57-3A97-BE60-E9DD-AB803CB426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F5D4C9-5F2B-70DD-EEFD-B4B9387509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08D774-E914-6A06-4F8E-6F06463F39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26598-D35D-4BEA-90DB-FD3CF320B4C1}" type="datetimeFigureOut">
              <a:rPr lang="en-ZA" smtClean="0"/>
              <a:t>2025/06/09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884E59-2D45-2C4C-46E1-6FEDDC0B6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CD1429-7BD8-0DDD-C4F9-E68E1F4AE3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2274C-A73E-48E0-AE62-747960D3F6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98601472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7BEE9-ABAB-7E29-7F04-E3A5CDF4D1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6D6E7E-946D-EF9D-FA00-E3976E15F6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B92432-66A1-AD69-4A99-FB71BF878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26598-D35D-4BEA-90DB-FD3CF320B4C1}" type="datetimeFigureOut">
              <a:rPr lang="en-ZA" smtClean="0"/>
              <a:t>2025/06/09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33E141-6658-06E1-B06F-9C0B72402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4B6125-9A43-21A4-39E1-0ECD42182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2274C-A73E-48E0-AE62-747960D3F6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60616661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FA3159-3C29-CE78-8317-EB8205CB6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313BE2-C675-E954-B1A6-9D0C8122B7F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567B78-9FAA-D8C2-9DB7-0819F8D95F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245CB0-CF2B-4D92-3D7F-5174DDF21D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26598-D35D-4BEA-90DB-FD3CF320B4C1}" type="datetimeFigureOut">
              <a:rPr lang="en-ZA" smtClean="0"/>
              <a:t>2025/06/09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91AE1F-B109-6853-5150-ED35B5B46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9A5980-5CCF-BFBC-22E4-F3A1578126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2274C-A73E-48E0-AE62-747960D3F6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2420072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5589E-9386-24E9-6CC9-5D18C7B11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00B7A1-15C7-4448-28D5-A4D4C86498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65BC53F-3BD1-A5FC-9AE0-D194627F59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4DE3E7-9F3B-0804-F28B-2E5683B5BB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A8CAD4-7652-265D-4B8F-32C3D51397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98266CA-B9F9-5A94-77D3-1F0B6E0873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26598-D35D-4BEA-90DB-FD3CF320B4C1}" type="datetimeFigureOut">
              <a:rPr lang="en-ZA" smtClean="0"/>
              <a:t>2025/06/09</a:t>
            </a:fld>
            <a:endParaRPr lang="en-Z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97C62B-FB7C-F61F-F9D1-BA164715E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80F243E-5BAB-38D4-E31D-9FD8C9A63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2274C-A73E-48E0-AE62-747960D3F6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50606977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EA59C9-4444-DA58-262E-78C6248DE9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657B4A-AD04-9D47-52FD-EB83AE16E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26598-D35D-4BEA-90DB-FD3CF320B4C1}" type="datetimeFigureOut">
              <a:rPr lang="en-ZA" smtClean="0"/>
              <a:t>2025/06/09</a:t>
            </a:fld>
            <a:endParaRPr lang="en-Z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DF31BD-05D4-DBC7-A582-272C30008B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858587-76BB-423D-46D0-ACC732BE2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2274C-A73E-48E0-AE62-747960D3F6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94522646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E0E3F9-D98D-3054-4345-1222A2BAF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26598-D35D-4BEA-90DB-FD3CF320B4C1}" type="datetimeFigureOut">
              <a:rPr lang="en-ZA" smtClean="0"/>
              <a:t>2025/06/09</a:t>
            </a:fld>
            <a:endParaRPr lang="en-Z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82AC765-6816-58EC-1266-AC45443E2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C0E23AC-03B2-DB98-5077-B8331151A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2274C-A73E-48E0-AE62-747960D3F6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84876701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90D41-90C5-F043-F82A-EC16B9655A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795443-2512-1A02-4CD2-D3EA0C1A18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2FEF35-450B-BDD4-6AA4-53017CA53C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022849-70D3-2132-2F4A-06D2C53343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26598-D35D-4BEA-90DB-FD3CF320B4C1}" type="datetimeFigureOut">
              <a:rPr lang="en-ZA" smtClean="0"/>
              <a:t>2025/06/09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069CBE-3C13-974C-E943-3125BC344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176C1C-A9BC-F54B-C27B-C1D0ABDDA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2274C-A73E-48E0-AE62-747960D3F6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80105727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C8DCA3-9F04-6918-7BFC-27F6D6EBB5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A22DA3-84A6-D133-54EB-5AA065D372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EA377F-EF8D-7BC3-D90B-1683C33BCE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69C592-B1F1-BE01-BCD3-F969AC7F8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26598-D35D-4BEA-90DB-FD3CF320B4C1}" type="datetimeFigureOut">
              <a:rPr lang="en-ZA" smtClean="0"/>
              <a:t>2025/06/09</a:t>
            </a:fld>
            <a:endParaRPr lang="en-Z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B6B824-A1AF-6AD4-D0D2-A25120474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4A043C-E54F-4B4A-CB98-CC4B0DA8E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2274C-A73E-48E0-AE62-747960D3F6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21856550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0C8EDC-99B5-0C2A-A181-4B6CCE7358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0779A47-7EC7-E3E5-D6FB-821594C41D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D7B566-C4C4-0D6F-19E8-FBF2D80AB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26598-D35D-4BEA-90DB-FD3CF320B4C1}" type="datetimeFigureOut">
              <a:rPr lang="en-ZA" smtClean="0"/>
              <a:t>2025/06/09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8027A4-9D73-2D12-5CEF-03FA57A47E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69E8ED-3FF8-303E-2DDF-F54FF609A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2274C-A73E-48E0-AE62-747960D3F6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844203053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57E752-4775-8D07-1801-08BEE5C205B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FF3A82-6E52-42B4-AA08-B0FF8DAC9A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D9306C-B0E5-3833-9F35-E6B7F7BFD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226598-D35D-4BEA-90DB-FD3CF320B4C1}" type="datetimeFigureOut">
              <a:rPr lang="en-ZA" smtClean="0"/>
              <a:t>2025/06/09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30E6AB-2A9E-26C4-8FA1-3DA551362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F2D226-C525-2839-071D-A7BF8ACE88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82274C-A73E-48E0-AE62-747960D3F6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96478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image" Target="../media/image5.png"/><Relationship Id="rId21" Type="http://schemas.openxmlformats.org/officeDocument/2006/relationships/slideLayout" Target="../slideLayouts/slideLayout21.xml"/><Relationship Id="rId34" Type="http://schemas.openxmlformats.org/officeDocument/2006/relationships/oleObject" Target="../embeddings/oleObject1.bin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tags" Target="../tags/tag3.xml"/><Relationship Id="rId38" Type="http://schemas.openxmlformats.org/officeDocument/2006/relationships/image" Target="../media/image4.sv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tags" Target="../tags/tag2.xml"/><Relationship Id="rId37" Type="http://schemas.openxmlformats.org/officeDocument/2006/relationships/image" Target="../media/image3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ags" Target="../tags/tag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Relationship Id="rId35" Type="http://schemas.openxmlformats.org/officeDocument/2006/relationships/image" Target="../media/image1.emf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/Relationships>
</file>

<file path=ppt/slideMasters/_rels/slideMaster2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42.xml"/><Relationship Id="rId18" Type="http://schemas.openxmlformats.org/officeDocument/2006/relationships/slideLayout" Target="../slideLayouts/slideLayout47.xml"/><Relationship Id="rId26" Type="http://schemas.openxmlformats.org/officeDocument/2006/relationships/tags" Target="../tags/tag4.xml"/><Relationship Id="rId3" Type="http://schemas.openxmlformats.org/officeDocument/2006/relationships/slideLayout" Target="../slideLayouts/slideLayout32.xml"/><Relationship Id="rId21" Type="http://schemas.openxmlformats.org/officeDocument/2006/relationships/slideLayout" Target="../slideLayouts/slideLayout50.xml"/><Relationship Id="rId34" Type="http://schemas.openxmlformats.org/officeDocument/2006/relationships/image" Target="../media/image15.emf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17" Type="http://schemas.openxmlformats.org/officeDocument/2006/relationships/slideLayout" Target="../slideLayouts/slideLayout46.xml"/><Relationship Id="rId25" Type="http://schemas.openxmlformats.org/officeDocument/2006/relationships/theme" Target="../theme/theme2.xml"/><Relationship Id="rId33" Type="http://schemas.openxmlformats.org/officeDocument/2006/relationships/image" Target="../media/image14.emf"/><Relationship Id="rId2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45.xml"/><Relationship Id="rId20" Type="http://schemas.openxmlformats.org/officeDocument/2006/relationships/slideLayout" Target="../slideLayouts/slideLayout49.xml"/><Relationship Id="rId29" Type="http://schemas.openxmlformats.org/officeDocument/2006/relationships/oleObject" Target="../embeddings/oleObject1.bin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24" Type="http://schemas.openxmlformats.org/officeDocument/2006/relationships/slideLayout" Target="../slideLayouts/slideLayout53.xml"/><Relationship Id="rId32" Type="http://schemas.openxmlformats.org/officeDocument/2006/relationships/image" Target="../media/image13.emf"/><Relationship Id="rId5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44.xml"/><Relationship Id="rId23" Type="http://schemas.openxmlformats.org/officeDocument/2006/relationships/slideLayout" Target="../slideLayouts/slideLayout52.xml"/><Relationship Id="rId28" Type="http://schemas.openxmlformats.org/officeDocument/2006/relationships/tags" Target="../tags/tag6.xml"/><Relationship Id="rId10" Type="http://schemas.openxmlformats.org/officeDocument/2006/relationships/slideLayout" Target="../slideLayouts/slideLayout39.xml"/><Relationship Id="rId19" Type="http://schemas.openxmlformats.org/officeDocument/2006/relationships/slideLayout" Target="../slideLayouts/slideLayout48.xml"/><Relationship Id="rId31" Type="http://schemas.openxmlformats.org/officeDocument/2006/relationships/image" Target="../media/image2.png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slideLayout" Target="../slideLayouts/slideLayout43.xml"/><Relationship Id="rId22" Type="http://schemas.openxmlformats.org/officeDocument/2006/relationships/slideLayout" Target="../slideLayouts/slideLayout51.xml"/><Relationship Id="rId27" Type="http://schemas.openxmlformats.org/officeDocument/2006/relationships/tags" Target="../tags/tag5.xml"/><Relationship Id="rId30" Type="http://schemas.openxmlformats.org/officeDocument/2006/relationships/image" Target="../media/image1.emf"/><Relationship Id="rId35" Type="http://schemas.openxmlformats.org/officeDocument/2006/relationships/image" Target="../media/image5.png"/><Relationship Id="rId8" Type="http://schemas.openxmlformats.org/officeDocument/2006/relationships/slideLayout" Target="../slideLayouts/slideLayout37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66.xml"/><Relationship Id="rId18" Type="http://schemas.openxmlformats.org/officeDocument/2006/relationships/slideLayout" Target="../slideLayouts/slideLayout71.xml"/><Relationship Id="rId26" Type="http://schemas.openxmlformats.org/officeDocument/2006/relationships/theme" Target="../theme/theme3.xml"/><Relationship Id="rId3" Type="http://schemas.openxmlformats.org/officeDocument/2006/relationships/slideLayout" Target="../slideLayouts/slideLayout56.xml"/><Relationship Id="rId21" Type="http://schemas.openxmlformats.org/officeDocument/2006/relationships/slideLayout" Target="../slideLayouts/slideLayout74.xml"/><Relationship Id="rId34" Type="http://schemas.openxmlformats.org/officeDocument/2006/relationships/image" Target="../media/image14.emf"/><Relationship Id="rId7" Type="http://schemas.openxmlformats.org/officeDocument/2006/relationships/slideLayout" Target="../slideLayouts/slideLayout60.xml"/><Relationship Id="rId12" Type="http://schemas.openxmlformats.org/officeDocument/2006/relationships/slideLayout" Target="../slideLayouts/slideLayout65.xml"/><Relationship Id="rId17" Type="http://schemas.openxmlformats.org/officeDocument/2006/relationships/slideLayout" Target="../slideLayouts/slideLayout70.xml"/><Relationship Id="rId25" Type="http://schemas.openxmlformats.org/officeDocument/2006/relationships/slideLayout" Target="../slideLayouts/slideLayout78.xml"/><Relationship Id="rId33" Type="http://schemas.openxmlformats.org/officeDocument/2006/relationships/image" Target="../media/image13.emf"/><Relationship Id="rId2" Type="http://schemas.openxmlformats.org/officeDocument/2006/relationships/slideLayout" Target="../slideLayouts/slideLayout55.xml"/><Relationship Id="rId16" Type="http://schemas.openxmlformats.org/officeDocument/2006/relationships/slideLayout" Target="../slideLayouts/slideLayout69.xml"/><Relationship Id="rId20" Type="http://schemas.openxmlformats.org/officeDocument/2006/relationships/slideLayout" Target="../slideLayouts/slideLayout73.xml"/><Relationship Id="rId29" Type="http://schemas.openxmlformats.org/officeDocument/2006/relationships/tags" Target="../tags/tag9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11" Type="http://schemas.openxmlformats.org/officeDocument/2006/relationships/slideLayout" Target="../slideLayouts/slideLayout64.xml"/><Relationship Id="rId24" Type="http://schemas.openxmlformats.org/officeDocument/2006/relationships/slideLayout" Target="../slideLayouts/slideLayout77.xml"/><Relationship Id="rId32" Type="http://schemas.openxmlformats.org/officeDocument/2006/relationships/image" Target="../media/image2.png"/><Relationship Id="rId5" Type="http://schemas.openxmlformats.org/officeDocument/2006/relationships/slideLayout" Target="../slideLayouts/slideLayout58.xml"/><Relationship Id="rId15" Type="http://schemas.openxmlformats.org/officeDocument/2006/relationships/slideLayout" Target="../slideLayouts/slideLayout68.xml"/><Relationship Id="rId23" Type="http://schemas.openxmlformats.org/officeDocument/2006/relationships/slideLayout" Target="../slideLayouts/slideLayout76.xml"/><Relationship Id="rId28" Type="http://schemas.openxmlformats.org/officeDocument/2006/relationships/tags" Target="../tags/tag8.xml"/><Relationship Id="rId36" Type="http://schemas.openxmlformats.org/officeDocument/2006/relationships/image" Target="../media/image5.png"/><Relationship Id="rId10" Type="http://schemas.openxmlformats.org/officeDocument/2006/relationships/slideLayout" Target="../slideLayouts/slideLayout63.xml"/><Relationship Id="rId19" Type="http://schemas.openxmlformats.org/officeDocument/2006/relationships/slideLayout" Target="../slideLayouts/slideLayout72.xml"/><Relationship Id="rId31" Type="http://schemas.openxmlformats.org/officeDocument/2006/relationships/image" Target="../media/image1.emf"/><Relationship Id="rId4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2.xml"/><Relationship Id="rId14" Type="http://schemas.openxmlformats.org/officeDocument/2006/relationships/slideLayout" Target="../slideLayouts/slideLayout67.xml"/><Relationship Id="rId22" Type="http://schemas.openxmlformats.org/officeDocument/2006/relationships/slideLayout" Target="../slideLayouts/slideLayout75.xml"/><Relationship Id="rId27" Type="http://schemas.openxmlformats.org/officeDocument/2006/relationships/tags" Target="../tags/tag7.xml"/><Relationship Id="rId30" Type="http://schemas.openxmlformats.org/officeDocument/2006/relationships/oleObject" Target="../embeddings/oleObject1.bin"/><Relationship Id="rId35" Type="http://schemas.openxmlformats.org/officeDocument/2006/relationships/image" Target="../media/image15.emf"/><Relationship Id="rId8" Type="http://schemas.openxmlformats.org/officeDocument/2006/relationships/slideLayout" Target="../slideLayouts/slideLayout6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6.xml"/><Relationship Id="rId13" Type="http://schemas.openxmlformats.org/officeDocument/2006/relationships/slideLayout" Target="../slideLayouts/slideLayout91.xml"/><Relationship Id="rId18" Type="http://schemas.openxmlformats.org/officeDocument/2006/relationships/slideLayout" Target="../slideLayouts/slideLayout96.xml"/><Relationship Id="rId26" Type="http://schemas.openxmlformats.org/officeDocument/2006/relationships/theme" Target="../theme/theme4.xml"/><Relationship Id="rId3" Type="http://schemas.openxmlformats.org/officeDocument/2006/relationships/slideLayout" Target="../slideLayouts/slideLayout81.xml"/><Relationship Id="rId21" Type="http://schemas.openxmlformats.org/officeDocument/2006/relationships/slideLayout" Target="../slideLayouts/slideLayout99.xml"/><Relationship Id="rId7" Type="http://schemas.openxmlformats.org/officeDocument/2006/relationships/slideLayout" Target="../slideLayouts/slideLayout85.xml"/><Relationship Id="rId12" Type="http://schemas.openxmlformats.org/officeDocument/2006/relationships/slideLayout" Target="../slideLayouts/slideLayout90.xml"/><Relationship Id="rId17" Type="http://schemas.openxmlformats.org/officeDocument/2006/relationships/slideLayout" Target="../slideLayouts/slideLayout95.xml"/><Relationship Id="rId25" Type="http://schemas.openxmlformats.org/officeDocument/2006/relationships/slideLayout" Target="../slideLayouts/slideLayout103.xml"/><Relationship Id="rId2" Type="http://schemas.openxmlformats.org/officeDocument/2006/relationships/slideLayout" Target="../slideLayouts/slideLayout80.xml"/><Relationship Id="rId16" Type="http://schemas.openxmlformats.org/officeDocument/2006/relationships/slideLayout" Target="../slideLayouts/slideLayout94.xml"/><Relationship Id="rId20" Type="http://schemas.openxmlformats.org/officeDocument/2006/relationships/slideLayout" Target="../slideLayouts/slideLayout98.xml"/><Relationship Id="rId29" Type="http://schemas.openxmlformats.org/officeDocument/2006/relationships/image" Target="../media/image14.emf"/><Relationship Id="rId1" Type="http://schemas.openxmlformats.org/officeDocument/2006/relationships/slideLayout" Target="../slideLayouts/slideLayout79.xml"/><Relationship Id="rId6" Type="http://schemas.openxmlformats.org/officeDocument/2006/relationships/slideLayout" Target="../slideLayouts/slideLayout84.xml"/><Relationship Id="rId11" Type="http://schemas.openxmlformats.org/officeDocument/2006/relationships/slideLayout" Target="../slideLayouts/slideLayout89.xml"/><Relationship Id="rId24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83.xml"/><Relationship Id="rId15" Type="http://schemas.openxmlformats.org/officeDocument/2006/relationships/slideLayout" Target="../slideLayouts/slideLayout93.xml"/><Relationship Id="rId23" Type="http://schemas.openxmlformats.org/officeDocument/2006/relationships/slideLayout" Target="../slideLayouts/slideLayout101.xml"/><Relationship Id="rId28" Type="http://schemas.openxmlformats.org/officeDocument/2006/relationships/image" Target="../media/image13.emf"/><Relationship Id="rId10" Type="http://schemas.openxmlformats.org/officeDocument/2006/relationships/slideLayout" Target="../slideLayouts/slideLayout88.xml"/><Relationship Id="rId19" Type="http://schemas.openxmlformats.org/officeDocument/2006/relationships/slideLayout" Target="../slideLayouts/slideLayout97.xml"/><Relationship Id="rId4" Type="http://schemas.openxmlformats.org/officeDocument/2006/relationships/slideLayout" Target="../slideLayouts/slideLayout82.xml"/><Relationship Id="rId9" Type="http://schemas.openxmlformats.org/officeDocument/2006/relationships/slideLayout" Target="../slideLayouts/slideLayout87.xml"/><Relationship Id="rId14" Type="http://schemas.openxmlformats.org/officeDocument/2006/relationships/slideLayout" Target="../slideLayouts/slideLayout92.xml"/><Relationship Id="rId22" Type="http://schemas.openxmlformats.org/officeDocument/2006/relationships/slideLayout" Target="../slideLayouts/slideLayout100.xml"/><Relationship Id="rId27" Type="http://schemas.openxmlformats.org/officeDocument/2006/relationships/image" Target="../media/image2.png"/><Relationship Id="rId30" Type="http://schemas.openxmlformats.org/officeDocument/2006/relationships/image" Target="../media/image15.emf"/></Relationships>
</file>

<file path=ppt/slideMasters/_rels/slideMaster5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16.xml"/><Relationship Id="rId18" Type="http://schemas.openxmlformats.org/officeDocument/2006/relationships/slideLayout" Target="../slideLayouts/slideLayout121.xml"/><Relationship Id="rId26" Type="http://schemas.openxmlformats.org/officeDocument/2006/relationships/slideLayout" Target="../slideLayouts/slideLayout129.xml"/><Relationship Id="rId39" Type="http://schemas.openxmlformats.org/officeDocument/2006/relationships/image" Target="../media/image5.png"/><Relationship Id="rId21" Type="http://schemas.openxmlformats.org/officeDocument/2006/relationships/slideLayout" Target="../slideLayouts/slideLayout124.xml"/><Relationship Id="rId34" Type="http://schemas.openxmlformats.org/officeDocument/2006/relationships/oleObject" Target="../embeddings/oleObject1.bin"/><Relationship Id="rId7" Type="http://schemas.openxmlformats.org/officeDocument/2006/relationships/slideLayout" Target="../slideLayouts/slideLayout110.xml"/><Relationship Id="rId12" Type="http://schemas.openxmlformats.org/officeDocument/2006/relationships/slideLayout" Target="../slideLayouts/slideLayout115.xml"/><Relationship Id="rId17" Type="http://schemas.openxmlformats.org/officeDocument/2006/relationships/slideLayout" Target="../slideLayouts/slideLayout120.xml"/><Relationship Id="rId25" Type="http://schemas.openxmlformats.org/officeDocument/2006/relationships/slideLayout" Target="../slideLayouts/slideLayout128.xml"/><Relationship Id="rId33" Type="http://schemas.openxmlformats.org/officeDocument/2006/relationships/tags" Target="../tags/tag12.xml"/><Relationship Id="rId38" Type="http://schemas.openxmlformats.org/officeDocument/2006/relationships/image" Target="../media/image4.svg"/><Relationship Id="rId2" Type="http://schemas.openxmlformats.org/officeDocument/2006/relationships/slideLayout" Target="../slideLayouts/slideLayout105.xml"/><Relationship Id="rId16" Type="http://schemas.openxmlformats.org/officeDocument/2006/relationships/slideLayout" Target="../slideLayouts/slideLayout119.xml"/><Relationship Id="rId20" Type="http://schemas.openxmlformats.org/officeDocument/2006/relationships/slideLayout" Target="../slideLayouts/slideLayout123.xml"/><Relationship Id="rId29" Type="http://schemas.openxmlformats.org/officeDocument/2006/relationships/slideLayout" Target="../slideLayouts/slideLayout132.xml"/><Relationship Id="rId1" Type="http://schemas.openxmlformats.org/officeDocument/2006/relationships/slideLayout" Target="../slideLayouts/slideLayout104.xml"/><Relationship Id="rId6" Type="http://schemas.openxmlformats.org/officeDocument/2006/relationships/slideLayout" Target="../slideLayouts/slideLayout109.xml"/><Relationship Id="rId11" Type="http://schemas.openxmlformats.org/officeDocument/2006/relationships/slideLayout" Target="../slideLayouts/slideLayout114.xml"/><Relationship Id="rId24" Type="http://schemas.openxmlformats.org/officeDocument/2006/relationships/slideLayout" Target="../slideLayouts/slideLayout127.xml"/><Relationship Id="rId32" Type="http://schemas.openxmlformats.org/officeDocument/2006/relationships/tags" Target="../tags/tag11.xml"/><Relationship Id="rId37" Type="http://schemas.openxmlformats.org/officeDocument/2006/relationships/image" Target="../media/image3.png"/><Relationship Id="rId5" Type="http://schemas.openxmlformats.org/officeDocument/2006/relationships/slideLayout" Target="../slideLayouts/slideLayout108.xml"/><Relationship Id="rId15" Type="http://schemas.openxmlformats.org/officeDocument/2006/relationships/slideLayout" Target="../slideLayouts/slideLayout118.xml"/><Relationship Id="rId23" Type="http://schemas.openxmlformats.org/officeDocument/2006/relationships/slideLayout" Target="../slideLayouts/slideLayout126.xml"/><Relationship Id="rId28" Type="http://schemas.openxmlformats.org/officeDocument/2006/relationships/slideLayout" Target="../slideLayouts/slideLayout131.xml"/><Relationship Id="rId36" Type="http://schemas.openxmlformats.org/officeDocument/2006/relationships/image" Target="../media/image2.png"/><Relationship Id="rId10" Type="http://schemas.openxmlformats.org/officeDocument/2006/relationships/slideLayout" Target="../slideLayouts/slideLayout113.xml"/><Relationship Id="rId19" Type="http://schemas.openxmlformats.org/officeDocument/2006/relationships/slideLayout" Target="../slideLayouts/slideLayout122.xml"/><Relationship Id="rId31" Type="http://schemas.openxmlformats.org/officeDocument/2006/relationships/tags" Target="../tags/tag10.xml"/><Relationship Id="rId4" Type="http://schemas.openxmlformats.org/officeDocument/2006/relationships/slideLayout" Target="../slideLayouts/slideLayout107.xml"/><Relationship Id="rId9" Type="http://schemas.openxmlformats.org/officeDocument/2006/relationships/slideLayout" Target="../slideLayouts/slideLayout112.xml"/><Relationship Id="rId14" Type="http://schemas.openxmlformats.org/officeDocument/2006/relationships/slideLayout" Target="../slideLayouts/slideLayout117.xml"/><Relationship Id="rId22" Type="http://schemas.openxmlformats.org/officeDocument/2006/relationships/slideLayout" Target="../slideLayouts/slideLayout125.xml"/><Relationship Id="rId27" Type="http://schemas.openxmlformats.org/officeDocument/2006/relationships/slideLayout" Target="../slideLayouts/slideLayout130.xml"/><Relationship Id="rId30" Type="http://schemas.openxmlformats.org/officeDocument/2006/relationships/theme" Target="../theme/theme5.xml"/><Relationship Id="rId35" Type="http://schemas.openxmlformats.org/officeDocument/2006/relationships/image" Target="../media/image1.emf"/><Relationship Id="rId8" Type="http://schemas.openxmlformats.org/officeDocument/2006/relationships/slideLayout" Target="../slideLayouts/slideLayout111.xml"/><Relationship Id="rId3" Type="http://schemas.openxmlformats.org/officeDocument/2006/relationships/slideLayout" Target="../slideLayouts/slideLayout10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5.xml"/><Relationship Id="rId7" Type="http://schemas.openxmlformats.org/officeDocument/2006/relationships/slideLayout" Target="../slideLayouts/slideLayout139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134.xml"/><Relationship Id="rId1" Type="http://schemas.openxmlformats.org/officeDocument/2006/relationships/slideLayout" Target="../slideLayouts/slideLayout133.xml"/><Relationship Id="rId6" Type="http://schemas.openxmlformats.org/officeDocument/2006/relationships/slideLayout" Target="../slideLayouts/slideLayout138.xml"/><Relationship Id="rId11" Type="http://schemas.openxmlformats.org/officeDocument/2006/relationships/slideLayout" Target="../slideLayouts/slideLayout143.xml"/><Relationship Id="rId5" Type="http://schemas.openxmlformats.org/officeDocument/2006/relationships/slideLayout" Target="../slideLayouts/slideLayout137.xml"/><Relationship Id="rId10" Type="http://schemas.openxmlformats.org/officeDocument/2006/relationships/slideLayout" Target="../slideLayouts/slideLayout142.xml"/><Relationship Id="rId4" Type="http://schemas.openxmlformats.org/officeDocument/2006/relationships/slideLayout" Target="../slideLayouts/slideLayout136.xml"/><Relationship Id="rId9" Type="http://schemas.openxmlformats.org/officeDocument/2006/relationships/slideLayout" Target="../slideLayouts/slideLayout141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1.xml"/><Relationship Id="rId3" Type="http://schemas.openxmlformats.org/officeDocument/2006/relationships/slideLayout" Target="../slideLayouts/slideLayout146.xml"/><Relationship Id="rId7" Type="http://schemas.openxmlformats.org/officeDocument/2006/relationships/slideLayout" Target="../slideLayouts/slideLayout150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145.xml"/><Relationship Id="rId1" Type="http://schemas.openxmlformats.org/officeDocument/2006/relationships/slideLayout" Target="../slideLayouts/slideLayout144.xml"/><Relationship Id="rId6" Type="http://schemas.openxmlformats.org/officeDocument/2006/relationships/slideLayout" Target="../slideLayouts/slideLayout149.xml"/><Relationship Id="rId11" Type="http://schemas.openxmlformats.org/officeDocument/2006/relationships/slideLayout" Target="../slideLayouts/slideLayout154.xml"/><Relationship Id="rId5" Type="http://schemas.openxmlformats.org/officeDocument/2006/relationships/slideLayout" Target="../slideLayouts/slideLayout148.xml"/><Relationship Id="rId10" Type="http://schemas.openxmlformats.org/officeDocument/2006/relationships/slideLayout" Target="../slideLayouts/slideLayout153.xml"/><Relationship Id="rId4" Type="http://schemas.openxmlformats.org/officeDocument/2006/relationships/slideLayout" Target="../slideLayouts/slideLayout147.xml"/><Relationship Id="rId9" Type="http://schemas.openxmlformats.org/officeDocument/2006/relationships/slideLayout" Target="../slideLayouts/slideLayout1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Object 9" hidden="1"/>
          <p:cNvGraphicFramePr>
            <a:graphicFrameLocks noChangeAspect="1"/>
          </p:cNvGraphicFramePr>
          <p:nvPr>
            <p:custDataLst>
              <p:tags r:id="rId31"/>
            </p:custDataLst>
          </p:nvPr>
        </p:nvGraphicFramePr>
        <p:xfrm>
          <a:off x="0" y="0"/>
          <a:ext cx="211667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4" imgW="360" imgH="360" progId="">
                  <p:embed/>
                </p:oleObj>
              </mc:Choice>
              <mc:Fallback>
                <p:oleObj name="think-cell Slide" r:id="rId34" imgW="360" imgH="360" progId="">
                  <p:embed/>
                  <p:pic>
                    <p:nvPicPr>
                      <p:cNvPr id="10" name="Object 9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211667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  <p:custDataLst>
              <p:tags r:id="rId32"/>
            </p:custDataLst>
          </p:nvPr>
        </p:nvSpPr>
        <p:spPr>
          <a:xfrm>
            <a:off x="393701" y="180976"/>
            <a:ext cx="11462940" cy="559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00329B"/>
                </a:solidFill>
              </a14:hiddenFill>
            </a:ext>
          </a:extLst>
        </p:spPr>
        <p:txBody>
          <a:bodyPr vert="horz" wrap="none" lIns="72000" tIns="72000" rIns="72000" bIns="72000" rtlCol="0" anchor="ctr">
            <a:normAutofit/>
          </a:bodyPr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33"/>
            </p:custDataLst>
          </p:nvPr>
        </p:nvSpPr>
        <p:spPr>
          <a:xfrm>
            <a:off x="393701" y="1196752"/>
            <a:ext cx="11462940" cy="4883466"/>
          </a:xfrm>
          <a:prstGeom prst="rect">
            <a:avLst/>
          </a:prstGeom>
        </p:spPr>
        <p:txBody>
          <a:bodyPr vert="horz" lIns="72000" tIns="72000" rIns="72000" bIns="72000" rtlCol="0">
            <a:normAutofit/>
          </a:bodyPr>
          <a:lstStyle/>
          <a:p>
            <a:pPr lvl="0"/>
            <a:r>
              <a:rPr lang="en-US"/>
              <a:t>First Text Level</a:t>
            </a:r>
          </a:p>
          <a:p>
            <a:pPr lvl="1"/>
            <a:r>
              <a:rPr lang="en-US"/>
              <a:t>Second</a:t>
            </a:r>
          </a:p>
          <a:p>
            <a:pPr lvl="2"/>
            <a:r>
              <a:rPr lang="en-US"/>
              <a:t>Third</a:t>
            </a:r>
          </a:p>
          <a:p>
            <a:pPr lvl="3"/>
            <a:r>
              <a:rPr lang="en-US"/>
              <a:t>Fourth</a:t>
            </a:r>
          </a:p>
          <a:p>
            <a:pPr lvl="4"/>
            <a:r>
              <a:rPr lang="en-US"/>
              <a:t>Fifth</a:t>
            </a:r>
          </a:p>
        </p:txBody>
      </p:sp>
      <p:pic>
        <p:nvPicPr>
          <p:cNvPr id="5" name="Picture 4" descr="Shape, rectangle&#10;&#10;Description automatically generated">
            <a:extLst>
              <a:ext uri="{FF2B5EF4-FFF2-40B4-BE49-F238E27FC236}">
                <a16:creationId xmlns:a16="http://schemas.microsoft.com/office/drawing/2014/main" id="{F3003D39-787E-4DD7-BD33-D06DC937071E}"/>
              </a:ext>
            </a:extLst>
          </p:cNvPr>
          <p:cNvPicPr>
            <a:picLocks noChangeAspect="1"/>
          </p:cNvPicPr>
          <p:nvPr userDrawn="1"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00" y="931933"/>
            <a:ext cx="11798299" cy="64104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175BA656-6FE8-47B1-9F74-4143C94345C4}"/>
              </a:ext>
            </a:extLst>
          </p:cNvPr>
          <p:cNvPicPr>
            <a:picLocks noChangeAspect="1"/>
          </p:cNvPicPr>
          <p:nvPr userDrawn="1"/>
        </p:nvPicPr>
        <p:blipFill>
          <a:blip r:embed="rId37">
            <a:extLst>
              <a:ext uri="{96DAC541-7B7A-43D3-8B79-37D633B846F1}">
                <asvg:svgBlip xmlns:asvg="http://schemas.microsoft.com/office/drawing/2016/SVG/main" r:embed="rId38"/>
              </a:ext>
            </a:extLst>
          </a:blip>
          <a:stretch>
            <a:fillRect/>
          </a:stretch>
        </p:blipFill>
        <p:spPr>
          <a:xfrm>
            <a:off x="393700" y="6224400"/>
            <a:ext cx="3213975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035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711" r:id="rId5"/>
    <p:sldLayoutId id="2147483712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  <p:sldLayoutId id="2147483702" r:id="rId18"/>
    <p:sldLayoutId id="2147483703" r:id="rId19"/>
    <p:sldLayoutId id="2147483704" r:id="rId20"/>
    <p:sldLayoutId id="2147483705" r:id="rId21"/>
    <p:sldLayoutId id="2147483706" r:id="rId22"/>
    <p:sldLayoutId id="2147483707" r:id="rId23"/>
    <p:sldLayoutId id="2147483708" r:id="rId24"/>
    <p:sldLayoutId id="2147483709" r:id="rId25"/>
    <p:sldLayoutId id="2147483710" r:id="rId26"/>
    <p:sldLayoutId id="2147483808" r:id="rId27"/>
    <p:sldLayoutId id="2147483809" r:id="rId28"/>
    <p:sldLayoutId id="2147483810" r:id="rId29"/>
  </p:sldLayoutIdLst>
  <p:hf sldNum="0" hdr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tx2"/>
          </a:solidFill>
          <a:latin typeface="Century Gothic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ts val="300"/>
        </a:spcBef>
        <a:buFont typeface="Arial" pitchFamily="34" charset="0"/>
        <a:buNone/>
        <a:defRPr sz="1600" b="1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1pPr>
      <a:lvl2pPr marL="180000" indent="-180000" algn="l" defTabSz="914400" rtl="0" eaLnBrk="1" latinLnBrk="0" hangingPunct="1">
        <a:spcBef>
          <a:spcPts val="300"/>
        </a:spcBef>
        <a:buClr>
          <a:srgbClr val="002060"/>
        </a:buClr>
        <a:buFontTx/>
        <a:buBlip>
          <a:blip r:embed="rId39"/>
        </a:buBlip>
        <a:defRPr sz="16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2pPr>
      <a:lvl3pPr marL="360000" indent="-180000" algn="l" defTabSz="914400" rtl="0" eaLnBrk="1" latinLnBrk="0" hangingPunct="1">
        <a:spcBef>
          <a:spcPts val="300"/>
        </a:spcBef>
        <a:buClr>
          <a:schemeClr val="accent3"/>
        </a:buClr>
        <a:buFont typeface="Arial" pitchFamily="34" charset="0"/>
        <a:buChar char="•"/>
        <a:defRPr lang="en-US" sz="1600" kern="1200" dirty="0" smtClean="0">
          <a:solidFill>
            <a:schemeClr val="tx1"/>
          </a:solidFill>
          <a:latin typeface="Century Gothic" pitchFamily="34" charset="0"/>
          <a:ea typeface="+mn-ea"/>
          <a:cs typeface="+mn-cs"/>
        </a:defRPr>
      </a:lvl3pPr>
      <a:lvl4pPr marL="540000" indent="-180000" algn="l" defTabSz="914400" rtl="0" eaLnBrk="1" latinLnBrk="0" hangingPunct="1">
        <a:spcBef>
          <a:spcPts val="300"/>
        </a:spcBef>
        <a:buClr>
          <a:schemeClr val="accent3"/>
        </a:buClr>
        <a:buFont typeface="Arial" pitchFamily="34" charset="0"/>
        <a:buChar char="–"/>
        <a:defRPr sz="16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4pPr>
      <a:lvl5pPr marL="1800000" indent="-1800000" algn="l" defTabSz="914400" rtl="0" eaLnBrk="1" latinLnBrk="0" hangingPunct="1">
        <a:spcBef>
          <a:spcPts val="300"/>
        </a:spcBef>
        <a:buFont typeface="Arial" pitchFamily="34" charset="0"/>
        <a:buNone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Object 9" hidden="1"/>
          <p:cNvGraphicFramePr>
            <a:graphicFrameLocks noChangeAspect="1"/>
          </p:cNvGraphicFramePr>
          <p:nvPr>
            <p:custDataLst>
              <p:tags r:id="rId26"/>
            </p:custDataLst>
          </p:nvPr>
        </p:nvGraphicFramePr>
        <p:xfrm>
          <a:off x="0" y="0"/>
          <a:ext cx="211667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29" imgW="360" imgH="360" progId="">
                  <p:embed/>
                </p:oleObj>
              </mc:Choice>
              <mc:Fallback>
                <p:oleObj name="think-cell Slide" r:id="rId29" imgW="360" imgH="360" progId="">
                  <p:embed/>
                  <p:pic>
                    <p:nvPicPr>
                      <p:cNvPr id="10" name="Object 9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211667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  <p:custDataLst>
              <p:tags r:id="rId27"/>
            </p:custDataLst>
          </p:nvPr>
        </p:nvSpPr>
        <p:spPr>
          <a:xfrm>
            <a:off x="393701" y="180976"/>
            <a:ext cx="11462940" cy="559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00329B"/>
                </a:solidFill>
              </a14:hiddenFill>
            </a:ext>
          </a:extLst>
        </p:spPr>
        <p:txBody>
          <a:bodyPr vert="horz" wrap="none" lIns="72000" tIns="72000" rIns="72000" bIns="72000" rtlCol="0" anchor="ctr">
            <a:normAutofit/>
          </a:bodyPr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28"/>
            </p:custDataLst>
          </p:nvPr>
        </p:nvSpPr>
        <p:spPr>
          <a:xfrm>
            <a:off x="393701" y="1196752"/>
            <a:ext cx="11462940" cy="4883466"/>
          </a:xfrm>
          <a:prstGeom prst="rect">
            <a:avLst/>
          </a:prstGeom>
        </p:spPr>
        <p:txBody>
          <a:bodyPr vert="horz" lIns="72000" tIns="72000" rIns="72000" bIns="72000" rtlCol="0">
            <a:normAutofit/>
          </a:bodyPr>
          <a:lstStyle/>
          <a:p>
            <a:pPr lvl="0"/>
            <a:r>
              <a:rPr lang="en-US"/>
              <a:t>First Text Level</a:t>
            </a:r>
          </a:p>
          <a:p>
            <a:pPr lvl="1"/>
            <a:r>
              <a:rPr lang="en-US"/>
              <a:t>Second</a:t>
            </a:r>
          </a:p>
          <a:p>
            <a:pPr lvl="2"/>
            <a:r>
              <a:rPr lang="en-US"/>
              <a:t>Third</a:t>
            </a:r>
          </a:p>
          <a:p>
            <a:pPr lvl="3"/>
            <a:r>
              <a:rPr lang="en-US"/>
              <a:t>Fourth</a:t>
            </a:r>
          </a:p>
          <a:p>
            <a:pPr lvl="4"/>
            <a:r>
              <a:rPr lang="en-US"/>
              <a:t>Fifth</a:t>
            </a:r>
          </a:p>
        </p:txBody>
      </p:sp>
      <p:pic>
        <p:nvPicPr>
          <p:cNvPr id="5" name="Picture 4" descr="Shape, rectangle&#10;&#10;Description automatically generated">
            <a:extLst>
              <a:ext uri="{FF2B5EF4-FFF2-40B4-BE49-F238E27FC236}">
                <a16:creationId xmlns:a16="http://schemas.microsoft.com/office/drawing/2014/main" id="{F3003D39-787E-4DD7-BD33-D06DC937071E}"/>
              </a:ext>
            </a:extLst>
          </p:cNvPr>
          <p:cNvPicPr>
            <a:picLocks noChangeAspect="1"/>
          </p:cNvPicPr>
          <p:nvPr userDrawn="1"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00" y="931933"/>
            <a:ext cx="11798299" cy="641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09F4E41-E6AA-460A-9EC8-77FD8D9A773C}"/>
              </a:ext>
            </a:extLst>
          </p:cNvPr>
          <p:cNvPicPr>
            <a:picLocks noChangeAspect="1"/>
          </p:cNvPicPr>
          <p:nvPr userDrawn="1"/>
        </p:nvPicPr>
        <p:blipFill>
          <a:blip r:embed="rId32"/>
          <a:stretch>
            <a:fillRect/>
          </a:stretch>
        </p:blipFill>
        <p:spPr>
          <a:xfrm>
            <a:off x="393700" y="6223566"/>
            <a:ext cx="1192941" cy="360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30A2B8C-829C-48A4-AE9A-484F3A5EC729}"/>
              </a:ext>
            </a:extLst>
          </p:cNvPr>
          <p:cNvPicPr>
            <a:picLocks noChangeAspect="1"/>
          </p:cNvPicPr>
          <p:nvPr userDrawn="1"/>
        </p:nvPicPr>
        <p:blipFill>
          <a:blip r:embed="rId33"/>
          <a:stretch>
            <a:fillRect/>
          </a:stretch>
        </p:blipFill>
        <p:spPr>
          <a:xfrm>
            <a:off x="1808130" y="6223566"/>
            <a:ext cx="981519" cy="360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88A40CB-9313-45BF-8601-903C9AED84F5}"/>
              </a:ext>
            </a:extLst>
          </p:cNvPr>
          <p:cNvPicPr>
            <a:picLocks noChangeAspect="1"/>
          </p:cNvPicPr>
          <p:nvPr userDrawn="1"/>
        </p:nvPicPr>
        <p:blipFill>
          <a:blip r:embed="rId34"/>
          <a:stretch>
            <a:fillRect/>
          </a:stretch>
        </p:blipFill>
        <p:spPr>
          <a:xfrm>
            <a:off x="3011138" y="6162240"/>
            <a:ext cx="804011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687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  <p:sldLayoutId id="2147483730" r:id="rId17"/>
    <p:sldLayoutId id="2147483731" r:id="rId18"/>
    <p:sldLayoutId id="2147483732" r:id="rId19"/>
    <p:sldLayoutId id="2147483733" r:id="rId20"/>
    <p:sldLayoutId id="2147483734" r:id="rId21"/>
    <p:sldLayoutId id="2147483735" r:id="rId22"/>
    <p:sldLayoutId id="2147483736" r:id="rId23"/>
    <p:sldLayoutId id="2147483737" r:id="rId24"/>
  </p:sldLayoutIdLst>
  <p:hf sldNum="0" hdr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tx2"/>
          </a:solidFill>
          <a:latin typeface="Century Gothic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ts val="300"/>
        </a:spcBef>
        <a:buFont typeface="Arial" pitchFamily="34" charset="0"/>
        <a:buNone/>
        <a:defRPr sz="1600" b="1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1pPr>
      <a:lvl2pPr marL="180000" indent="-180000" algn="l" defTabSz="914400" rtl="0" eaLnBrk="1" latinLnBrk="0" hangingPunct="1">
        <a:spcBef>
          <a:spcPts val="300"/>
        </a:spcBef>
        <a:buClr>
          <a:srgbClr val="002060"/>
        </a:buClr>
        <a:buFontTx/>
        <a:buBlip>
          <a:blip r:embed="rId35"/>
        </a:buBlip>
        <a:defRPr sz="16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2pPr>
      <a:lvl3pPr marL="360000" indent="-180000" algn="l" defTabSz="914400" rtl="0" eaLnBrk="1" latinLnBrk="0" hangingPunct="1">
        <a:spcBef>
          <a:spcPts val="300"/>
        </a:spcBef>
        <a:buClr>
          <a:schemeClr val="accent3"/>
        </a:buClr>
        <a:buFont typeface="Arial" pitchFamily="34" charset="0"/>
        <a:buChar char="•"/>
        <a:defRPr lang="en-US" sz="1600" kern="1200" dirty="0" smtClean="0">
          <a:solidFill>
            <a:schemeClr val="tx1"/>
          </a:solidFill>
          <a:latin typeface="Century Gothic" pitchFamily="34" charset="0"/>
          <a:ea typeface="+mn-ea"/>
          <a:cs typeface="+mn-cs"/>
        </a:defRPr>
      </a:lvl3pPr>
      <a:lvl4pPr marL="540000" indent="-180000" algn="l" defTabSz="914400" rtl="0" eaLnBrk="1" latinLnBrk="0" hangingPunct="1">
        <a:spcBef>
          <a:spcPts val="300"/>
        </a:spcBef>
        <a:buClr>
          <a:schemeClr val="accent3"/>
        </a:buClr>
        <a:buFont typeface="Arial" pitchFamily="34" charset="0"/>
        <a:buChar char="–"/>
        <a:defRPr sz="16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4pPr>
      <a:lvl5pPr marL="1800000" indent="-1800000" algn="l" defTabSz="914400" rtl="0" eaLnBrk="1" latinLnBrk="0" hangingPunct="1">
        <a:spcBef>
          <a:spcPts val="300"/>
        </a:spcBef>
        <a:buFont typeface="Arial" pitchFamily="34" charset="0"/>
        <a:buNone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Object 9" hidden="1"/>
          <p:cNvGraphicFramePr>
            <a:graphicFrameLocks noChangeAspect="1"/>
          </p:cNvGraphicFramePr>
          <p:nvPr>
            <p:custDataLst>
              <p:tags r:id="rId27"/>
            </p:custDataLst>
          </p:nvPr>
        </p:nvGraphicFramePr>
        <p:xfrm>
          <a:off x="0" y="0"/>
          <a:ext cx="211667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0" imgW="360" imgH="360" progId="">
                  <p:embed/>
                </p:oleObj>
              </mc:Choice>
              <mc:Fallback>
                <p:oleObj name="think-cell Slide" r:id="rId30" imgW="360" imgH="360" progId="">
                  <p:embed/>
                  <p:pic>
                    <p:nvPicPr>
                      <p:cNvPr id="10" name="Object 9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211667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  <p:custDataLst>
              <p:tags r:id="rId28"/>
            </p:custDataLst>
          </p:nvPr>
        </p:nvSpPr>
        <p:spPr>
          <a:xfrm>
            <a:off x="393701" y="180976"/>
            <a:ext cx="11462940" cy="559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00329B"/>
                </a:solidFill>
              </a14:hiddenFill>
            </a:ext>
          </a:extLst>
        </p:spPr>
        <p:txBody>
          <a:bodyPr vert="horz" wrap="none" lIns="72000" tIns="72000" rIns="72000" bIns="72000" rtlCol="0" anchor="ctr">
            <a:normAutofit/>
          </a:bodyPr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29"/>
            </p:custDataLst>
          </p:nvPr>
        </p:nvSpPr>
        <p:spPr>
          <a:xfrm>
            <a:off x="393701" y="1196752"/>
            <a:ext cx="11462940" cy="4883466"/>
          </a:xfrm>
          <a:prstGeom prst="rect">
            <a:avLst/>
          </a:prstGeom>
        </p:spPr>
        <p:txBody>
          <a:bodyPr vert="horz" lIns="72000" tIns="72000" rIns="72000" bIns="72000" rtlCol="0">
            <a:normAutofit/>
          </a:bodyPr>
          <a:lstStyle/>
          <a:p>
            <a:pPr lvl="0"/>
            <a:r>
              <a:rPr lang="en-US"/>
              <a:t>First Text Level</a:t>
            </a:r>
          </a:p>
          <a:p>
            <a:pPr lvl="1"/>
            <a:r>
              <a:rPr lang="en-US"/>
              <a:t>Second</a:t>
            </a:r>
          </a:p>
          <a:p>
            <a:pPr lvl="2"/>
            <a:r>
              <a:rPr lang="en-US"/>
              <a:t>Third</a:t>
            </a:r>
          </a:p>
          <a:p>
            <a:pPr lvl="3"/>
            <a:r>
              <a:rPr lang="en-US"/>
              <a:t>Fourth</a:t>
            </a:r>
          </a:p>
          <a:p>
            <a:pPr lvl="4"/>
            <a:r>
              <a:rPr lang="en-US"/>
              <a:t>Fifth</a:t>
            </a:r>
          </a:p>
        </p:txBody>
      </p:sp>
      <p:pic>
        <p:nvPicPr>
          <p:cNvPr id="5" name="Picture 4" descr="Shape, rectangle&#10;&#10;Description automatically generated">
            <a:extLst>
              <a:ext uri="{FF2B5EF4-FFF2-40B4-BE49-F238E27FC236}">
                <a16:creationId xmlns:a16="http://schemas.microsoft.com/office/drawing/2014/main" id="{F3003D39-787E-4DD7-BD33-D06DC937071E}"/>
              </a:ext>
            </a:extLst>
          </p:cNvPr>
          <p:cNvPicPr>
            <a:picLocks noChangeAspect="1"/>
          </p:cNvPicPr>
          <p:nvPr userDrawn="1"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00" y="931933"/>
            <a:ext cx="11798299" cy="641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09F4E41-E6AA-460A-9EC8-77FD8D9A773C}"/>
              </a:ext>
            </a:extLst>
          </p:cNvPr>
          <p:cNvPicPr>
            <a:picLocks noChangeAspect="1"/>
          </p:cNvPicPr>
          <p:nvPr userDrawn="1"/>
        </p:nvPicPr>
        <p:blipFill>
          <a:blip r:embed="rId33"/>
          <a:stretch>
            <a:fillRect/>
          </a:stretch>
        </p:blipFill>
        <p:spPr>
          <a:xfrm>
            <a:off x="393700" y="6223566"/>
            <a:ext cx="1192941" cy="360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30A2B8C-829C-48A4-AE9A-484F3A5EC729}"/>
              </a:ext>
            </a:extLst>
          </p:cNvPr>
          <p:cNvPicPr>
            <a:picLocks noChangeAspect="1"/>
          </p:cNvPicPr>
          <p:nvPr userDrawn="1"/>
        </p:nvPicPr>
        <p:blipFill>
          <a:blip r:embed="rId34"/>
          <a:stretch>
            <a:fillRect/>
          </a:stretch>
        </p:blipFill>
        <p:spPr>
          <a:xfrm>
            <a:off x="1808130" y="6223566"/>
            <a:ext cx="981519" cy="360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88A40CB-9313-45BF-8601-903C9AED84F5}"/>
              </a:ext>
            </a:extLst>
          </p:cNvPr>
          <p:cNvPicPr>
            <a:picLocks noChangeAspect="1"/>
          </p:cNvPicPr>
          <p:nvPr userDrawn="1"/>
        </p:nvPicPr>
        <p:blipFill>
          <a:blip r:embed="rId35"/>
          <a:stretch>
            <a:fillRect/>
          </a:stretch>
        </p:blipFill>
        <p:spPr>
          <a:xfrm>
            <a:off x="3011138" y="6162240"/>
            <a:ext cx="804011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687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  <p:sldLayoutId id="2147483754" r:id="rId13"/>
    <p:sldLayoutId id="2147483755" r:id="rId14"/>
    <p:sldLayoutId id="2147483756" r:id="rId15"/>
    <p:sldLayoutId id="2147483757" r:id="rId16"/>
    <p:sldLayoutId id="2147483758" r:id="rId17"/>
    <p:sldLayoutId id="2147483759" r:id="rId18"/>
    <p:sldLayoutId id="2147483760" r:id="rId19"/>
    <p:sldLayoutId id="2147483761" r:id="rId20"/>
    <p:sldLayoutId id="2147483762" r:id="rId21"/>
    <p:sldLayoutId id="2147483763" r:id="rId22"/>
    <p:sldLayoutId id="2147483764" r:id="rId23"/>
    <p:sldLayoutId id="2147483765" r:id="rId24"/>
    <p:sldLayoutId id="2147483768" r:id="rId25"/>
  </p:sldLayoutIdLst>
  <p:hf sldNum="0" hdr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tx2"/>
          </a:solidFill>
          <a:latin typeface="Century Gothic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ts val="300"/>
        </a:spcBef>
        <a:buFont typeface="Arial" pitchFamily="34" charset="0"/>
        <a:buNone/>
        <a:defRPr sz="1600" b="1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1pPr>
      <a:lvl2pPr marL="180000" indent="-180000" algn="l" defTabSz="914400" rtl="0" eaLnBrk="1" latinLnBrk="0" hangingPunct="1">
        <a:spcBef>
          <a:spcPts val="300"/>
        </a:spcBef>
        <a:buClr>
          <a:srgbClr val="002060"/>
        </a:buClr>
        <a:buFontTx/>
        <a:buBlip>
          <a:blip r:embed="rId36"/>
        </a:buBlip>
        <a:defRPr sz="16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2pPr>
      <a:lvl3pPr marL="360000" indent="-180000" algn="l" defTabSz="914400" rtl="0" eaLnBrk="1" latinLnBrk="0" hangingPunct="1">
        <a:spcBef>
          <a:spcPts val="300"/>
        </a:spcBef>
        <a:buClr>
          <a:schemeClr val="accent3"/>
        </a:buClr>
        <a:buFont typeface="Arial" pitchFamily="34" charset="0"/>
        <a:buChar char="•"/>
        <a:defRPr lang="en-US" sz="1600" kern="1200" dirty="0" smtClean="0">
          <a:solidFill>
            <a:schemeClr val="tx1"/>
          </a:solidFill>
          <a:latin typeface="Century Gothic" pitchFamily="34" charset="0"/>
          <a:ea typeface="+mn-ea"/>
          <a:cs typeface="+mn-cs"/>
        </a:defRPr>
      </a:lvl3pPr>
      <a:lvl4pPr marL="540000" indent="-180000" algn="l" defTabSz="914400" rtl="0" eaLnBrk="1" latinLnBrk="0" hangingPunct="1">
        <a:spcBef>
          <a:spcPts val="300"/>
        </a:spcBef>
        <a:buClr>
          <a:schemeClr val="accent3"/>
        </a:buClr>
        <a:buFont typeface="Arial" pitchFamily="34" charset="0"/>
        <a:buChar char="–"/>
        <a:defRPr sz="16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4pPr>
      <a:lvl5pPr marL="1800000" indent="-1800000" algn="l" defTabSz="914400" rtl="0" eaLnBrk="1" latinLnBrk="0" hangingPunct="1">
        <a:spcBef>
          <a:spcPts val="300"/>
        </a:spcBef>
        <a:buFont typeface="Arial" pitchFamily="34" charset="0"/>
        <a:buNone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EC5685-19F1-49DA-ADE5-D5D32F165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FC0A4D-22A1-4554-B5DE-887974F4D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D5CDC-F2CE-410E-AD13-DDC235C71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0CD45-794A-4BB0-A427-0CE61AEAF4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B3AB91-9588-4071-92D2-364F4A6ED0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 descr="Shape, rectangle&#10;&#10;Description automatically generated">
            <a:extLst>
              <a:ext uri="{FF2B5EF4-FFF2-40B4-BE49-F238E27FC236}">
                <a16:creationId xmlns:a16="http://schemas.microsoft.com/office/drawing/2014/main" id="{B0E02324-6AF9-4EA5-AA1E-B20BBE7AB3B7}"/>
              </a:ext>
            </a:extLst>
          </p:cNvPr>
          <p:cNvPicPr>
            <a:picLocks noChangeAspect="1"/>
          </p:cNvPicPr>
          <p:nvPr userDrawn="1"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00" y="931933"/>
            <a:ext cx="11798299" cy="641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AD0DAEA-F35D-4E4A-BF43-6C2F6EC52A8B}"/>
              </a:ext>
            </a:extLst>
          </p:cNvPr>
          <p:cNvPicPr>
            <a:picLocks noChangeAspect="1"/>
          </p:cNvPicPr>
          <p:nvPr userDrawn="1"/>
        </p:nvPicPr>
        <p:blipFill>
          <a:blip r:embed="rId28"/>
          <a:stretch>
            <a:fillRect/>
          </a:stretch>
        </p:blipFill>
        <p:spPr>
          <a:xfrm>
            <a:off x="393700" y="6223566"/>
            <a:ext cx="1192941" cy="360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C669E8D-999B-417E-9ABB-FB0264367E02}"/>
              </a:ext>
            </a:extLst>
          </p:cNvPr>
          <p:cNvPicPr>
            <a:picLocks noChangeAspect="1"/>
          </p:cNvPicPr>
          <p:nvPr userDrawn="1"/>
        </p:nvPicPr>
        <p:blipFill>
          <a:blip r:embed="rId29"/>
          <a:stretch>
            <a:fillRect/>
          </a:stretch>
        </p:blipFill>
        <p:spPr>
          <a:xfrm>
            <a:off x="1808130" y="6223566"/>
            <a:ext cx="981519" cy="360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7DFA970-6ECB-45C5-BE26-41FAF38C2148}"/>
              </a:ext>
            </a:extLst>
          </p:cNvPr>
          <p:cNvPicPr>
            <a:picLocks noChangeAspect="1"/>
          </p:cNvPicPr>
          <p:nvPr userDrawn="1"/>
        </p:nvPicPr>
        <p:blipFill>
          <a:blip r:embed="rId30"/>
          <a:stretch>
            <a:fillRect/>
          </a:stretch>
        </p:blipFill>
        <p:spPr>
          <a:xfrm>
            <a:off x="3011138" y="6162240"/>
            <a:ext cx="804011" cy="3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96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  <p:sldLayoutId id="2147483799" r:id="rId18"/>
    <p:sldLayoutId id="2147483800" r:id="rId19"/>
    <p:sldLayoutId id="2147483802" r:id="rId20"/>
    <p:sldLayoutId id="2147483803" r:id="rId21"/>
    <p:sldLayoutId id="2147483804" r:id="rId22"/>
    <p:sldLayoutId id="2147483805" r:id="rId23"/>
    <p:sldLayoutId id="2147483806" r:id="rId24"/>
    <p:sldLayoutId id="2147483807" r:id="rId25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Object 9" hidden="1"/>
          <p:cNvGraphicFramePr>
            <a:graphicFrameLocks noChangeAspect="1"/>
          </p:cNvGraphicFramePr>
          <p:nvPr>
            <p:custDataLst>
              <p:tags r:id="rId31"/>
            </p:custDataLst>
          </p:nvPr>
        </p:nvGraphicFramePr>
        <p:xfrm>
          <a:off x="0" y="0"/>
          <a:ext cx="211667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4" imgW="360" imgH="360" progId="">
                  <p:embed/>
                </p:oleObj>
              </mc:Choice>
              <mc:Fallback>
                <p:oleObj name="think-cell Slide" r:id="rId34" imgW="360" imgH="360" progId="">
                  <p:embed/>
                  <p:pic>
                    <p:nvPicPr>
                      <p:cNvPr id="10" name="Object 9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211667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Placeholder 1"/>
          <p:cNvSpPr>
            <a:spLocks noGrp="1"/>
          </p:cNvSpPr>
          <p:nvPr>
            <p:ph type="title"/>
            <p:custDataLst>
              <p:tags r:id="rId32"/>
            </p:custDataLst>
          </p:nvPr>
        </p:nvSpPr>
        <p:spPr>
          <a:xfrm>
            <a:off x="393701" y="180976"/>
            <a:ext cx="11462940" cy="559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00329B"/>
                </a:solidFill>
              </a14:hiddenFill>
            </a:ext>
          </a:extLst>
        </p:spPr>
        <p:txBody>
          <a:bodyPr vert="horz" wrap="none" lIns="72000" tIns="72000" rIns="72000" bIns="72000" rtlCol="0" anchor="ctr">
            <a:normAutofit/>
          </a:bodyPr>
          <a:lstStyle/>
          <a:p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  <p:custDataLst>
              <p:tags r:id="rId33"/>
            </p:custDataLst>
          </p:nvPr>
        </p:nvSpPr>
        <p:spPr>
          <a:xfrm>
            <a:off x="393701" y="1196752"/>
            <a:ext cx="11462940" cy="4883466"/>
          </a:xfrm>
          <a:prstGeom prst="rect">
            <a:avLst/>
          </a:prstGeom>
        </p:spPr>
        <p:txBody>
          <a:bodyPr vert="horz" lIns="72000" tIns="72000" rIns="72000" bIns="72000" rtlCol="0">
            <a:normAutofit/>
          </a:bodyPr>
          <a:lstStyle/>
          <a:p>
            <a:pPr lvl="0"/>
            <a:r>
              <a:rPr lang="en-US"/>
              <a:t>First Text Level</a:t>
            </a:r>
          </a:p>
          <a:p>
            <a:pPr lvl="1"/>
            <a:r>
              <a:rPr lang="en-US"/>
              <a:t>Second</a:t>
            </a:r>
          </a:p>
          <a:p>
            <a:pPr lvl="2"/>
            <a:r>
              <a:rPr lang="en-US"/>
              <a:t>Third</a:t>
            </a:r>
          </a:p>
          <a:p>
            <a:pPr lvl="3"/>
            <a:r>
              <a:rPr lang="en-US"/>
              <a:t>Fourth</a:t>
            </a:r>
          </a:p>
          <a:p>
            <a:pPr lvl="4"/>
            <a:r>
              <a:rPr lang="en-US"/>
              <a:t>Fifth</a:t>
            </a:r>
          </a:p>
        </p:txBody>
      </p:sp>
      <p:pic>
        <p:nvPicPr>
          <p:cNvPr id="5" name="Picture 4" descr="Shape, rectangle&#10;&#10;Description automatically generated">
            <a:extLst>
              <a:ext uri="{FF2B5EF4-FFF2-40B4-BE49-F238E27FC236}">
                <a16:creationId xmlns:a16="http://schemas.microsoft.com/office/drawing/2014/main" id="{F3003D39-787E-4DD7-BD33-D06DC937071E}"/>
              </a:ext>
            </a:extLst>
          </p:cNvPr>
          <p:cNvPicPr>
            <a:picLocks noChangeAspect="1"/>
          </p:cNvPicPr>
          <p:nvPr userDrawn="1"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00" y="931933"/>
            <a:ext cx="11798299" cy="64104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175BA656-6FE8-47B1-9F74-4143C94345C4}"/>
              </a:ext>
            </a:extLst>
          </p:cNvPr>
          <p:cNvPicPr>
            <a:picLocks noChangeAspect="1"/>
          </p:cNvPicPr>
          <p:nvPr userDrawn="1"/>
        </p:nvPicPr>
        <p:blipFill>
          <a:blip r:embed="rId37">
            <a:extLst>
              <a:ext uri="{96DAC541-7B7A-43D3-8B79-37D633B846F1}">
                <asvg:svgBlip xmlns:asvg="http://schemas.microsoft.com/office/drawing/2016/SVG/main" r:embed="rId38"/>
              </a:ext>
            </a:extLst>
          </a:blip>
          <a:stretch>
            <a:fillRect/>
          </a:stretch>
        </p:blipFill>
        <p:spPr>
          <a:xfrm>
            <a:off x="393700" y="6224400"/>
            <a:ext cx="3213975" cy="36000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3EC2D8-AF04-0F07-AAB3-4D9563E10B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599" y="6356350"/>
            <a:ext cx="32460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727C05-833D-4687-972A-9BAD214A1A4C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271455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2" r:id="rId1"/>
    <p:sldLayoutId id="2147483813" r:id="rId2"/>
    <p:sldLayoutId id="2147483814" r:id="rId3"/>
    <p:sldLayoutId id="2147483815" r:id="rId4"/>
    <p:sldLayoutId id="2147483816" r:id="rId5"/>
    <p:sldLayoutId id="2147483817" r:id="rId6"/>
    <p:sldLayoutId id="2147483818" r:id="rId7"/>
    <p:sldLayoutId id="2147483819" r:id="rId8"/>
    <p:sldLayoutId id="2147483820" r:id="rId9"/>
    <p:sldLayoutId id="2147483821" r:id="rId10"/>
    <p:sldLayoutId id="2147483822" r:id="rId11"/>
    <p:sldLayoutId id="2147483823" r:id="rId12"/>
    <p:sldLayoutId id="2147483824" r:id="rId13"/>
    <p:sldLayoutId id="2147483825" r:id="rId14"/>
    <p:sldLayoutId id="2147483826" r:id="rId15"/>
    <p:sldLayoutId id="2147483827" r:id="rId16"/>
    <p:sldLayoutId id="2147483828" r:id="rId17"/>
    <p:sldLayoutId id="2147483829" r:id="rId18"/>
    <p:sldLayoutId id="2147483830" r:id="rId19"/>
    <p:sldLayoutId id="2147483831" r:id="rId20"/>
    <p:sldLayoutId id="2147483832" r:id="rId21"/>
    <p:sldLayoutId id="2147483833" r:id="rId22"/>
    <p:sldLayoutId id="2147483834" r:id="rId23"/>
    <p:sldLayoutId id="2147483835" r:id="rId24"/>
    <p:sldLayoutId id="2147483836" r:id="rId25"/>
    <p:sldLayoutId id="2147483837" r:id="rId26"/>
    <p:sldLayoutId id="2147483838" r:id="rId27"/>
    <p:sldLayoutId id="2147483839" r:id="rId28"/>
    <p:sldLayoutId id="2147483840" r:id="rId29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tx2"/>
          </a:solidFill>
          <a:latin typeface="Century Gothic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ts val="300"/>
        </a:spcBef>
        <a:buFont typeface="Arial" pitchFamily="34" charset="0"/>
        <a:buNone/>
        <a:defRPr sz="1600" b="1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1pPr>
      <a:lvl2pPr marL="180000" indent="-180000" algn="l" defTabSz="914400" rtl="0" eaLnBrk="1" latinLnBrk="0" hangingPunct="1">
        <a:spcBef>
          <a:spcPts val="300"/>
        </a:spcBef>
        <a:buClr>
          <a:srgbClr val="002060"/>
        </a:buClr>
        <a:buFontTx/>
        <a:buBlip>
          <a:blip r:embed="rId39"/>
        </a:buBlip>
        <a:defRPr sz="16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2pPr>
      <a:lvl3pPr marL="360000" indent="-180000" algn="l" defTabSz="914400" rtl="0" eaLnBrk="1" latinLnBrk="0" hangingPunct="1">
        <a:spcBef>
          <a:spcPts val="300"/>
        </a:spcBef>
        <a:buClr>
          <a:schemeClr val="accent3"/>
        </a:buClr>
        <a:buFont typeface="Arial" pitchFamily="34" charset="0"/>
        <a:buChar char="•"/>
        <a:defRPr lang="en-US" sz="1600" kern="1200" dirty="0" smtClean="0">
          <a:solidFill>
            <a:schemeClr val="tx1"/>
          </a:solidFill>
          <a:latin typeface="Century Gothic" pitchFamily="34" charset="0"/>
          <a:ea typeface="+mn-ea"/>
          <a:cs typeface="+mn-cs"/>
        </a:defRPr>
      </a:lvl3pPr>
      <a:lvl4pPr marL="540000" indent="-180000" algn="l" defTabSz="914400" rtl="0" eaLnBrk="1" latinLnBrk="0" hangingPunct="1">
        <a:spcBef>
          <a:spcPts val="300"/>
        </a:spcBef>
        <a:buClr>
          <a:schemeClr val="accent3"/>
        </a:buClr>
        <a:buFont typeface="Arial" pitchFamily="34" charset="0"/>
        <a:buChar char="–"/>
        <a:defRPr sz="1600" kern="1200">
          <a:solidFill>
            <a:schemeClr val="tx1"/>
          </a:solidFill>
          <a:latin typeface="Century Gothic" pitchFamily="34" charset="0"/>
          <a:ea typeface="+mn-ea"/>
          <a:cs typeface="+mn-cs"/>
        </a:defRPr>
      </a:lvl4pPr>
      <a:lvl5pPr marL="1800000" indent="-1800000" algn="l" defTabSz="914400" rtl="0" eaLnBrk="1" latinLnBrk="0" hangingPunct="1">
        <a:spcBef>
          <a:spcPts val="300"/>
        </a:spcBef>
        <a:buFont typeface="Arial" pitchFamily="34" charset="0"/>
        <a:buNone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6/9/2025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7981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55" r:id="rId2"/>
    <p:sldLayoutId id="2147483856" r:id="rId3"/>
    <p:sldLayoutId id="2147483857" r:id="rId4"/>
    <p:sldLayoutId id="2147483858" r:id="rId5"/>
    <p:sldLayoutId id="2147483859" r:id="rId6"/>
    <p:sldLayoutId id="2147483860" r:id="rId7"/>
    <p:sldLayoutId id="2147483861" r:id="rId8"/>
    <p:sldLayoutId id="2147483862" r:id="rId9"/>
    <p:sldLayoutId id="2147483863" r:id="rId10"/>
    <p:sldLayoutId id="2147483864" r:id="rId11"/>
  </p:sldLayoutIdLs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A6B3DA-4BED-29A5-F7C8-E91F945A7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3EAF25-67EC-2C1E-371D-F0AE589061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B7D7E4-067B-1DF1-F7A6-2BBE7C5A87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226598-D35D-4BEA-90DB-FD3CF320B4C1}" type="datetimeFigureOut">
              <a:rPr lang="en-ZA" smtClean="0"/>
              <a:t>2025/06/09</a:t>
            </a:fld>
            <a:endParaRPr lang="en-Z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9A4BA6-196E-F1B8-7F9E-233C1EE248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D3D625-17C9-73BC-3AF0-EFDD0050EF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082274C-A73E-48E0-AE62-747960D3F67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39599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6" r:id="rId1"/>
    <p:sldLayoutId id="2147483867" r:id="rId2"/>
    <p:sldLayoutId id="2147483868" r:id="rId3"/>
    <p:sldLayoutId id="2147483869" r:id="rId4"/>
    <p:sldLayoutId id="2147483870" r:id="rId5"/>
    <p:sldLayoutId id="2147483871" r:id="rId6"/>
    <p:sldLayoutId id="2147483872" r:id="rId7"/>
    <p:sldLayoutId id="2147483873" r:id="rId8"/>
    <p:sldLayoutId id="2147483874" r:id="rId9"/>
    <p:sldLayoutId id="2147483875" r:id="rId10"/>
    <p:sldLayoutId id="214748387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drive/folders/1Or6FILMkYxCOh0spw1amHlYS9Ad_4iu0?usp=sharing" TargetMode="Externa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drive/folders/1Or6FILMkYxCOh0spw1amHlYS9Ad_4iu0?usp=sharing" TargetMode="Externa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44.xml"/><Relationship Id="rId4" Type="http://schemas.openxmlformats.org/officeDocument/2006/relationships/image" Target="../media/image3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bit.ly/GECPILOT" TargetMode="External"/><Relationship Id="rId2" Type="http://schemas.openxmlformats.org/officeDocument/2006/relationships/image" Target="../media/image41.emf"/><Relationship Id="rId1" Type="http://schemas.openxmlformats.org/officeDocument/2006/relationships/slideLayout" Target="../slideLayouts/slideLayout139.xml"/><Relationship Id="rId4" Type="http://schemas.openxmlformats.org/officeDocument/2006/relationships/hyperlink" Target="https://bit.ly/imagesvideos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3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9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9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9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9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9.xml"/><Relationship Id="rId4" Type="http://schemas.openxmlformats.org/officeDocument/2006/relationships/image" Target="../media/image5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9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39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9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9.xml"/><Relationship Id="rId4" Type="http://schemas.openxmlformats.org/officeDocument/2006/relationships/image" Target="../media/image7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AiIQqSmZiw" TargetMode="Externa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9.xml"/><Relationship Id="rId6" Type="http://schemas.openxmlformats.org/officeDocument/2006/relationships/hyperlink" Target="https://www.youtube.com/watch?v=NHXidlH-dBw" TargetMode="External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9.xml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9.xml"/><Relationship Id="rId4" Type="http://schemas.openxmlformats.org/officeDocument/2006/relationships/image" Target="../media/image8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9.xml"/><Relationship Id="rId5" Type="http://schemas.openxmlformats.org/officeDocument/2006/relationships/image" Target="../media/image83.png"/><Relationship Id="rId4" Type="http://schemas.openxmlformats.org/officeDocument/2006/relationships/image" Target="../media/image8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9.xml"/><Relationship Id="rId4" Type="http://schemas.openxmlformats.org/officeDocument/2006/relationships/hyperlink" Target="https://www.theatrecrafts.com/pages/home/topics/props-and-masks/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9.xml"/><Relationship Id="rId6" Type="http://schemas.openxmlformats.org/officeDocument/2006/relationships/image" Target="../media/image88.png"/><Relationship Id="rId5" Type="http://schemas.openxmlformats.org/officeDocument/2006/relationships/image" Target="../media/image87.png"/><Relationship Id="rId4" Type="http://schemas.openxmlformats.org/officeDocument/2006/relationships/image" Target="../media/image86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9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3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38.xml"/><Relationship Id="rId4" Type="http://schemas.openxmlformats.org/officeDocument/2006/relationships/image" Target="../media/image92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38.xml"/></Relationships>
</file>

<file path=ppt/slides/_rels/slide52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3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s://drive.google.com/file/d/1DK4PIpb6smjc9Rux67SCQUACmfQNSpcE/view" TargetMode="External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136.xml"/><Relationship Id="rId4" Type="http://schemas.openxmlformats.org/officeDocument/2006/relationships/hyperlink" Target="https://drive.google.com/file/d/1SJw_k7L-8AolpSibJuhJrDhcq-7QPuiL/view" TargetMode="Externa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9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9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emf"/><Relationship Id="rId2" Type="http://schemas.openxmlformats.org/officeDocument/2006/relationships/package" Target="../embeddings/Microsoft_Word_Document.docx"/><Relationship Id="rId1" Type="http://schemas.openxmlformats.org/officeDocument/2006/relationships/slideLayout" Target="../slideLayouts/slideLayout5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0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10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10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0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0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08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10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08.xml"/></Relationships>
</file>

<file path=ppt/slides/_rels/slide69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10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08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10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0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10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108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8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1.png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14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hyperlink" Target="mailto:anina.lundie@westerncape.gov.za" TargetMode="External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olorful painting of a person playing a violin">
            <a:extLst>
              <a:ext uri="{FF2B5EF4-FFF2-40B4-BE49-F238E27FC236}">
                <a16:creationId xmlns:a16="http://schemas.microsoft.com/office/drawing/2014/main" id="{D95E0F02-4D0E-1681-BED4-7127B29705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0" y="0"/>
            <a:ext cx="12283440" cy="6858000"/>
          </a:xfrm>
          <a:prstGeom prst="rect">
            <a:avLst/>
          </a:prstGeom>
        </p:spPr>
      </p:pic>
      <p:sp>
        <p:nvSpPr>
          <p:cNvPr id="10" name="Subtitle 2"/>
          <p:cNvSpPr>
            <a:spLocks noGrp="1"/>
          </p:cNvSpPr>
          <p:nvPr>
            <p:ph type="subTitle" idx="1"/>
          </p:nvPr>
        </p:nvSpPr>
        <p:spPr>
          <a:xfrm>
            <a:off x="623392" y="3525624"/>
            <a:ext cx="10945216" cy="1873674"/>
          </a:xfrm>
        </p:spPr>
        <p:txBody>
          <a:bodyPr>
            <a:normAutofit/>
          </a:bodyPr>
          <a:lstStyle/>
          <a:p>
            <a:r>
              <a:rPr lang="en-ZA" sz="3600" b="1"/>
              <a:t>GENERAL EDUCATION CERTIFICATE (GEC) GUIDELINE</a:t>
            </a:r>
          </a:p>
          <a:p>
            <a:r>
              <a:rPr lang="en-ZA" sz="3600" b="1"/>
              <a:t>2025</a:t>
            </a:r>
          </a:p>
          <a:p>
            <a:endParaRPr lang="en-ZA" sz="3200" b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5602CD-A313-43E5-8AB4-3FEDB048D88F}"/>
              </a:ext>
            </a:extLst>
          </p:cNvPr>
          <p:cNvSpPr txBox="1"/>
          <p:nvPr/>
        </p:nvSpPr>
        <p:spPr>
          <a:xfrm>
            <a:off x="3753311" y="2489560"/>
            <a:ext cx="76272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ZA" sz="4000" b="1">
                <a:solidFill>
                  <a:srgbClr val="FFFF00"/>
                </a:solidFill>
              </a:rPr>
              <a:t>Creative Arts: Senior Phase</a:t>
            </a:r>
          </a:p>
        </p:txBody>
      </p:sp>
      <p:pic>
        <p:nvPicPr>
          <p:cNvPr id="11" name="Picture 10" descr="A black and white text on a black background&#10;&#10;AI-generated content may be incorrect.">
            <a:extLst>
              <a:ext uri="{FF2B5EF4-FFF2-40B4-BE49-F238E27FC236}">
                <a16:creationId xmlns:a16="http://schemas.microsoft.com/office/drawing/2014/main" id="{14582368-8054-35D3-B07E-DB62C65234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1394" y="116458"/>
            <a:ext cx="2387505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23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7C2AA-0436-8E36-2954-0FF671126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>
                <a:latin typeface="Avenir Next LT Pro" panose="020B0504020202020204" pitchFamily="34" charset="0"/>
              </a:rPr>
              <a:t>GEC: Design structure of the Assessment model for 2025</a:t>
            </a:r>
            <a:endParaRPr lang="en-US">
              <a:latin typeface="Avenir Next LT Pro" panose="020B0504020202020204" pitchFamily="34" charset="0"/>
            </a:endParaRPr>
          </a:p>
        </p:txBody>
      </p:sp>
      <p:sp>
        <p:nvSpPr>
          <p:cNvPr id="4" name="Pentagon 3">
            <a:extLst>
              <a:ext uri="{FF2B5EF4-FFF2-40B4-BE49-F238E27FC236}">
                <a16:creationId xmlns:a16="http://schemas.microsoft.com/office/drawing/2014/main" id="{C762A316-2FDB-9686-81E7-6BB71C0BA7D8}"/>
              </a:ext>
            </a:extLst>
          </p:cNvPr>
          <p:cNvSpPr/>
          <p:nvPr/>
        </p:nvSpPr>
        <p:spPr>
          <a:xfrm>
            <a:off x="4791075" y="765174"/>
            <a:ext cx="2190750" cy="2066925"/>
          </a:xfrm>
          <a:prstGeom prst="pentagon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>
                <a:latin typeface="Avenir Next LT Pro" panose="020B0504020202020204" pitchFamily="34" charset="0"/>
              </a:rPr>
              <a:t>GEC</a:t>
            </a:r>
            <a:endParaRPr lang="en-US" sz="2800" err="1">
              <a:latin typeface="Avenir Next LT Pro" panose="020B0504020202020204" pitchFamily="34" charset="0"/>
            </a:endParaRPr>
          </a:p>
        </p:txBody>
      </p:sp>
      <p:sp>
        <p:nvSpPr>
          <p:cNvPr id="5" name="Pentagon 4">
            <a:extLst>
              <a:ext uri="{FF2B5EF4-FFF2-40B4-BE49-F238E27FC236}">
                <a16:creationId xmlns:a16="http://schemas.microsoft.com/office/drawing/2014/main" id="{4D8124A2-F03E-DEEE-0FDE-13DC536C608D}"/>
              </a:ext>
            </a:extLst>
          </p:cNvPr>
          <p:cNvSpPr/>
          <p:nvPr/>
        </p:nvSpPr>
        <p:spPr>
          <a:xfrm>
            <a:off x="600075" y="3124201"/>
            <a:ext cx="3238500" cy="2876550"/>
          </a:xfrm>
          <a:prstGeom prst="pentagon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1200">
                <a:latin typeface="Avenir Next LT Pro" panose="020B0504020202020204" pitchFamily="34" charset="0"/>
              </a:rPr>
              <a:t>Common Assessment Task </a:t>
            </a:r>
          </a:p>
          <a:p>
            <a:pPr algn="ctr"/>
            <a:endParaRPr lang="en-ZA" sz="1400" b="1">
              <a:latin typeface="Avenir Next LT Pro" panose="020B0504020202020204" pitchFamily="34" charset="0"/>
            </a:endParaRPr>
          </a:p>
          <a:p>
            <a:pPr algn="ctr"/>
            <a:r>
              <a:rPr lang="en-ZA" sz="1400" b="1">
                <a:latin typeface="Avenir Next LT Pro" panose="020B0504020202020204" pitchFamily="34" charset="0"/>
              </a:rPr>
              <a:t>INTEGRATED PROJECTS</a:t>
            </a:r>
          </a:p>
          <a:p>
            <a:pPr algn="ctr"/>
            <a:endParaRPr lang="en-ZA" sz="1200">
              <a:latin typeface="Avenir Next LT Pro" panose="020B0504020202020204" pitchFamily="34" charset="0"/>
            </a:endParaRPr>
          </a:p>
          <a:p>
            <a:pPr algn="ctr"/>
            <a:endParaRPr lang="en-ZA" sz="1200">
              <a:latin typeface="Avenir Next LT Pro" panose="020B0504020202020204" pitchFamily="34" charset="0"/>
            </a:endParaRPr>
          </a:p>
          <a:p>
            <a:pPr algn="ctr"/>
            <a:r>
              <a:rPr lang="en-ZA" sz="1200">
                <a:latin typeface="Avenir Next LT Pro" panose="020B0504020202020204" pitchFamily="34" charset="0"/>
              </a:rPr>
              <a:t>Project based</a:t>
            </a:r>
          </a:p>
          <a:p>
            <a:pPr algn="ctr"/>
            <a:endParaRPr lang="en-US" sz="1200" err="1"/>
          </a:p>
        </p:txBody>
      </p:sp>
      <p:sp>
        <p:nvSpPr>
          <p:cNvPr id="7" name="Pentagon 6">
            <a:extLst>
              <a:ext uri="{FF2B5EF4-FFF2-40B4-BE49-F238E27FC236}">
                <a16:creationId xmlns:a16="http://schemas.microsoft.com/office/drawing/2014/main" id="{8719FEB1-3453-C285-D3E0-E283E9DAD8EB}"/>
              </a:ext>
            </a:extLst>
          </p:cNvPr>
          <p:cNvSpPr/>
          <p:nvPr/>
        </p:nvSpPr>
        <p:spPr>
          <a:xfrm>
            <a:off x="4267200" y="3070224"/>
            <a:ext cx="3238500" cy="2876550"/>
          </a:xfrm>
          <a:prstGeom prst="pentag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>
                <a:solidFill>
                  <a:schemeClr val="tx1"/>
                </a:solidFill>
                <a:latin typeface="Avenir Next LT Pro" panose="020B0504020202020204" pitchFamily="34" charset="0"/>
              </a:rPr>
              <a:t>STANDARDIZED TESTS AT THE END OF THE YEAR</a:t>
            </a:r>
          </a:p>
          <a:p>
            <a:pPr algn="ctr"/>
            <a:endParaRPr lang="en-US" sz="1200" b="1"/>
          </a:p>
        </p:txBody>
      </p:sp>
      <p:sp>
        <p:nvSpPr>
          <p:cNvPr id="8" name="Pentagon 7">
            <a:extLst>
              <a:ext uri="{FF2B5EF4-FFF2-40B4-BE49-F238E27FC236}">
                <a16:creationId xmlns:a16="http://schemas.microsoft.com/office/drawing/2014/main" id="{5E379038-89C7-31FF-97A5-8BAA87DF721C}"/>
              </a:ext>
            </a:extLst>
          </p:cNvPr>
          <p:cNvSpPr/>
          <p:nvPr/>
        </p:nvSpPr>
        <p:spPr>
          <a:xfrm>
            <a:off x="7958137" y="3070224"/>
            <a:ext cx="3238500" cy="2876550"/>
          </a:xfrm>
          <a:prstGeom prst="pentagon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>
                <a:latin typeface="Avenir Next LT Pro" panose="020B0504020202020204" pitchFamily="34" charset="0"/>
              </a:rPr>
              <a:t>APTITUDE/</a:t>
            </a:r>
          </a:p>
          <a:p>
            <a:pPr algn="ctr"/>
            <a:r>
              <a:rPr lang="en-ZA" b="1">
                <a:latin typeface="Avenir Next LT Pro" panose="020B0504020202020204" pitchFamily="34" charset="0"/>
              </a:rPr>
              <a:t>INCLINATIONS </a:t>
            </a:r>
          </a:p>
          <a:p>
            <a:pPr algn="ctr"/>
            <a:r>
              <a:rPr lang="en-ZA" b="1">
                <a:latin typeface="Avenir Next LT Pro" panose="020B0504020202020204" pitchFamily="34" charset="0"/>
              </a:rPr>
              <a:t>ASSESSMENT</a:t>
            </a:r>
            <a:endParaRPr lang="en-US" b="1">
              <a:latin typeface="Avenir Next LT Pro" panose="020B0504020202020204" pitchFamily="34" charset="0"/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3919082A-BA27-F7B1-4312-90F52B6DBC44}"/>
              </a:ext>
            </a:extLst>
          </p:cNvPr>
          <p:cNvCxnSpPr>
            <a:cxnSpLocks/>
          </p:cNvCxnSpPr>
          <p:nvPr/>
        </p:nvCxnSpPr>
        <p:spPr>
          <a:xfrm flipH="1">
            <a:off x="3094095" y="2806699"/>
            <a:ext cx="2838450" cy="73025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04B7764-C9F7-2D19-34C3-FAC5C4DEAF82}"/>
              </a:ext>
            </a:extLst>
          </p:cNvPr>
          <p:cNvCxnSpPr>
            <a:cxnSpLocks/>
            <a:stCxn id="4" idx="3"/>
          </p:cNvCxnSpPr>
          <p:nvPr/>
        </p:nvCxnSpPr>
        <p:spPr>
          <a:xfrm>
            <a:off x="5886450" y="2832099"/>
            <a:ext cx="3143250" cy="59690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3052792B-5493-210F-4753-06B773FED704}"/>
              </a:ext>
            </a:extLst>
          </p:cNvPr>
          <p:cNvCxnSpPr>
            <a:cxnSpLocks/>
          </p:cNvCxnSpPr>
          <p:nvPr/>
        </p:nvCxnSpPr>
        <p:spPr>
          <a:xfrm>
            <a:off x="5886450" y="2832099"/>
            <a:ext cx="0" cy="33972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E3C8A47-5AF7-56A0-A639-330EF5096BF8}"/>
              </a:ext>
            </a:extLst>
          </p:cNvPr>
          <p:cNvSpPr/>
          <p:nvPr/>
        </p:nvSpPr>
        <p:spPr>
          <a:xfrm>
            <a:off x="393701" y="2144486"/>
            <a:ext cx="3478218" cy="4158343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err="1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E7FD80E-72D6-7B2A-2F5D-18589A32539F}"/>
              </a:ext>
            </a:extLst>
          </p:cNvPr>
          <p:cNvSpPr/>
          <p:nvPr/>
        </p:nvSpPr>
        <p:spPr>
          <a:xfrm>
            <a:off x="1460728" y="2433936"/>
            <a:ext cx="115288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venir Next LT Pro" panose="020B0504020202020204" pitchFamily="34" charset="0"/>
              </a:rPr>
              <a:t>Term 3</a:t>
            </a:r>
            <a:endParaRPr lang="en-US" sz="2400" b="0" cap="none" spc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venir Next LT Pro" panose="020B0504020202020204" pitchFamily="34" charset="0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40EAE9F4-E24D-8E02-80CE-457906001644}"/>
              </a:ext>
            </a:extLst>
          </p:cNvPr>
          <p:cNvSpPr/>
          <p:nvPr/>
        </p:nvSpPr>
        <p:spPr>
          <a:xfrm>
            <a:off x="4078294" y="2895601"/>
            <a:ext cx="3665531" cy="3559628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err="1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EC780DD-012F-ABF8-5377-5CFDFEFC8C1F}"/>
              </a:ext>
            </a:extLst>
          </p:cNvPr>
          <p:cNvSpPr/>
          <p:nvPr/>
        </p:nvSpPr>
        <p:spPr>
          <a:xfrm>
            <a:off x="5334619" y="5970169"/>
            <a:ext cx="115288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venir Next LT Pro" panose="020B0504020202020204" pitchFamily="34" charset="0"/>
              </a:rPr>
              <a:t>Term 4</a:t>
            </a:r>
            <a:endParaRPr lang="en-US" sz="2400" b="0" cap="none" spc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venir Next LT Pro" panose="020B0504020202020204" pitchFamily="34" charset="0"/>
            </a:endParaRP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73BD59AF-608F-C366-57D3-1539D0B21B6F}"/>
              </a:ext>
            </a:extLst>
          </p:cNvPr>
          <p:cNvSpPr/>
          <p:nvPr/>
        </p:nvSpPr>
        <p:spPr>
          <a:xfrm>
            <a:off x="7977187" y="2296886"/>
            <a:ext cx="3478218" cy="4158343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err="1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FAE7BD3-A43A-8CF6-EDB1-99A27B5738AE}"/>
              </a:ext>
            </a:extLst>
          </p:cNvPr>
          <p:cNvSpPr/>
          <p:nvPr/>
        </p:nvSpPr>
        <p:spPr>
          <a:xfrm>
            <a:off x="8945669" y="2540297"/>
            <a:ext cx="178766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40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Avenir Next LT Pro" panose="020B0504020202020204" pitchFamily="34" charset="0"/>
              </a:rPr>
              <a:t>Term 3 or 4</a:t>
            </a:r>
            <a:endParaRPr lang="en-US" sz="2400" b="0" cap="none" spc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venir Next LT Pro" panose="020B05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5162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3" grpId="0" animBg="1"/>
      <p:bldP spid="6" grpId="0"/>
      <p:bldP spid="13" grpId="0" animBg="1"/>
      <p:bldP spid="14" grpId="0"/>
      <p:bldP spid="16" grpId="0" animBg="1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6898CC-7B1D-5B95-10E3-60F7C7771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GEC Integrated Projects - Learner Workbooks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8C8D4D-ACB5-3544-41BE-D097EA0D350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340526-4A52-5E3B-97D7-3AC42A020D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0640" y="1418912"/>
            <a:ext cx="3664387" cy="489607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3127410-C40B-C44F-E01A-B769EB3E14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6081" y="1418912"/>
            <a:ext cx="3664387" cy="5053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6282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66430C-FCAF-4684-8583-5F0E3EDD7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GEC Integrated Projects – Teacher Notes </a:t>
            </a:r>
            <a:r>
              <a:rPr lang="en-US">
                <a:latin typeface="Avenir Next LT Pro" panose="020B0504020202020204" pitchFamily="34" charset="0"/>
              </a:rPr>
              <a:t>Resources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D1886B-DB09-0E83-981D-1E6AEE6BB5C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19E34D-7862-0E83-566D-A9ECC8E50B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16696" y="1229653"/>
            <a:ext cx="3699626" cy="537518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E25641A-4F21-3254-181F-DF8B7652B8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278" y="1229653"/>
            <a:ext cx="3588418" cy="539850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727008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F74CA-6116-7BBD-B900-728F74D53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6DE3BC0-7EFF-4E6B-8B62-3038AE098E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Sketch trans="46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93323"/>
            <a:ext cx="12192000" cy="6671353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2E3518-9847-0481-9309-96A8F3304EF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92415" y="1610410"/>
            <a:ext cx="11462940" cy="4896073"/>
          </a:xfrm>
        </p:spPr>
        <p:txBody>
          <a:bodyPr>
            <a:normAutofit/>
          </a:bodyPr>
          <a:lstStyle/>
          <a:p>
            <a:pPr algn="ctr"/>
            <a:r>
              <a:rPr lang="en-GB" sz="4400">
                <a:solidFill>
                  <a:srgbClr val="E79603"/>
                </a:solidFill>
              </a:rPr>
              <a:t>Let’s take a closer look at Creative Arts </a:t>
            </a:r>
          </a:p>
          <a:p>
            <a:pPr algn="ctr"/>
            <a:r>
              <a:rPr lang="en-GB" sz="4400">
                <a:solidFill>
                  <a:srgbClr val="E79603"/>
                </a:solidFill>
              </a:rPr>
              <a:t>within the Integrated Task.</a:t>
            </a:r>
          </a:p>
        </p:txBody>
      </p:sp>
    </p:spTree>
    <p:extLst>
      <p:ext uri="{BB962C8B-B14F-4D97-AF65-F5344CB8AC3E}">
        <p14:creationId xmlns:p14="http://schemas.microsoft.com/office/powerpoint/2010/main" val="2955350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3FE71B-E75D-E77E-3D4E-8E6C2C4B32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499" y="207426"/>
            <a:ext cx="11462940" cy="559256"/>
          </a:xfrm>
        </p:spPr>
        <p:txBody>
          <a:bodyPr>
            <a:normAutofit/>
          </a:bodyPr>
          <a:lstStyle/>
          <a:p>
            <a:r>
              <a:rPr lang="en-US" sz="2300"/>
              <a:t>GENERAL EDUCATION CERTIFICATE: GUIDELINES TOWARDS PERFORMANCE &amp; PRODUCT</a:t>
            </a:r>
            <a:endParaRPr lang="en-GB" sz="23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68EB57-43A3-13D9-2AF2-F5527AF68B4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478816" y="1391006"/>
            <a:ext cx="5414268" cy="4281441"/>
          </a:xfrm>
        </p:spPr>
        <p:txBody>
          <a:bodyPr>
            <a:normAutofit/>
          </a:bodyPr>
          <a:lstStyle/>
          <a:p>
            <a:pPr marL="342900" indent="-342900">
              <a:buClr>
                <a:srgbClr val="00B050"/>
              </a:buClr>
              <a:buFont typeface="Century Gothic" panose="020B0502020202020204" pitchFamily="34" charset="0"/>
              <a:buChar char="◘"/>
            </a:pPr>
            <a:r>
              <a:rPr lang="en-US" sz="3300" b="0"/>
              <a:t>Learners offer two art forms</a:t>
            </a:r>
          </a:p>
          <a:p>
            <a:pPr marL="342900" indent="-342900">
              <a:buClr>
                <a:srgbClr val="00B050"/>
              </a:buClr>
              <a:buFont typeface="Century Gothic" panose="020B0502020202020204" pitchFamily="34" charset="0"/>
              <a:buChar char="◘"/>
            </a:pPr>
            <a:endParaRPr lang="en-US" sz="3300" b="0"/>
          </a:p>
          <a:p>
            <a:pPr marL="342900" indent="-342900">
              <a:buClr>
                <a:srgbClr val="00B050"/>
              </a:buClr>
              <a:buFont typeface="Century Gothic" panose="020B0502020202020204" pitchFamily="34" charset="0"/>
              <a:buChar char="◘"/>
            </a:pPr>
            <a:r>
              <a:rPr lang="en-US" sz="3300" b="0"/>
              <a:t>Teaching, Learning &amp; Assessment (AFL) commences from the start of term</a:t>
            </a:r>
            <a:endParaRPr lang="en-GB" sz="3300" b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B0C414-D4CA-6F87-C5A7-7490318979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t="3896" b="4073"/>
          <a:stretch/>
        </p:blipFill>
        <p:spPr>
          <a:xfrm>
            <a:off x="1068615" y="1055914"/>
            <a:ext cx="4069441" cy="4942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86569"/>
      </p:ext>
    </p:extLst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18924D-6F8D-12AA-87EF-49D8A07995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2800"/>
              <a:t>CREATIVE ARTS METHODOLOGY: PROCESS TOWARD PRODUCT</a:t>
            </a:r>
            <a:endParaRPr lang="en-GB" sz="280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3B2CFA1-3517-16A8-DA0A-6CA74EF7A2D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8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1045028"/>
            <a:ext cx="12192000" cy="5812971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32FC1F-804F-48C0-2505-4E16A3F8069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67781" y="1288279"/>
            <a:ext cx="5414268" cy="5021081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2000" b="0"/>
              <a:t>Offer</a:t>
            </a:r>
            <a:r>
              <a:rPr lang="en-US" sz="2000"/>
              <a:t> </a:t>
            </a:r>
            <a:r>
              <a:rPr lang="en-US" sz="2800"/>
              <a:t>STIMULUS</a:t>
            </a:r>
            <a:r>
              <a:rPr lang="en-US" sz="2000"/>
              <a:t> </a:t>
            </a:r>
            <a:r>
              <a:rPr lang="en-US" sz="2000" b="0"/>
              <a:t>about careers: </a:t>
            </a:r>
          </a:p>
          <a:p>
            <a:pPr algn="ctr"/>
            <a:r>
              <a:rPr lang="en-US" sz="2000" b="0"/>
              <a:t>songs, images, examples of advertisements, posters, pamphlets, newspaper articles, statistics, anecdotes, stories, poems, etc.</a:t>
            </a:r>
          </a:p>
          <a:p>
            <a:endParaRPr lang="en-US" b="0"/>
          </a:p>
          <a:p>
            <a:pPr algn="ctr"/>
            <a:r>
              <a:rPr lang="en-US" sz="4200">
                <a:solidFill>
                  <a:srgbClr val="FF0000"/>
                </a:solidFill>
              </a:rPr>
              <a:t>Activate</a:t>
            </a:r>
            <a:r>
              <a:rPr lang="en-US" sz="4200"/>
              <a:t> </a:t>
            </a:r>
            <a:r>
              <a:rPr lang="en-US" sz="4200">
                <a:solidFill>
                  <a:schemeClr val="accent3">
                    <a:lumMod val="75000"/>
                  </a:schemeClr>
                </a:solidFill>
              </a:rPr>
              <a:t>Ignite</a:t>
            </a:r>
            <a:r>
              <a:rPr lang="en-US" sz="4200"/>
              <a:t> </a:t>
            </a:r>
            <a:r>
              <a:rPr lang="en-US" sz="4200">
                <a:solidFill>
                  <a:srgbClr val="00B050"/>
                </a:solidFill>
              </a:rPr>
              <a:t>Engage</a:t>
            </a:r>
            <a:r>
              <a:rPr lang="en-US" sz="4200"/>
              <a:t> </a:t>
            </a:r>
            <a:r>
              <a:rPr lang="en-US" sz="4200">
                <a:solidFill>
                  <a:srgbClr val="00B0F0"/>
                </a:solidFill>
              </a:rPr>
              <a:t>Experience</a:t>
            </a:r>
            <a:r>
              <a:rPr lang="en-US" sz="4200"/>
              <a:t> </a:t>
            </a:r>
            <a:r>
              <a:rPr lang="en-US" sz="4200" err="1">
                <a:solidFill>
                  <a:srgbClr val="7030A0"/>
                </a:solidFill>
              </a:rPr>
              <a:t>Conceptualise</a:t>
            </a:r>
            <a:r>
              <a:rPr lang="en-US" sz="4200"/>
              <a:t> </a:t>
            </a:r>
            <a:r>
              <a:rPr lang="en-US" sz="4200">
                <a:solidFill>
                  <a:srgbClr val="FF9900"/>
                </a:solidFill>
              </a:rPr>
              <a:t>Absorb</a:t>
            </a:r>
            <a:r>
              <a:rPr lang="en-US" sz="4200"/>
              <a:t> </a:t>
            </a:r>
            <a:r>
              <a:rPr lang="en-US" sz="4200">
                <a:solidFill>
                  <a:schemeClr val="bg2">
                    <a:lumMod val="50000"/>
                  </a:schemeClr>
                </a:solidFill>
              </a:rPr>
              <a:t>Apply</a:t>
            </a:r>
            <a:r>
              <a:rPr lang="en-US" sz="4200"/>
              <a:t> </a:t>
            </a:r>
            <a:r>
              <a:rPr lang="en-US" sz="4200">
                <a:solidFill>
                  <a:schemeClr val="accent5">
                    <a:lumMod val="75000"/>
                  </a:schemeClr>
                </a:solidFill>
              </a:rPr>
              <a:t>Create</a:t>
            </a:r>
            <a:r>
              <a:rPr lang="en-US" sz="4200"/>
              <a:t> </a:t>
            </a:r>
            <a:r>
              <a:rPr lang="en-US" sz="4200">
                <a:solidFill>
                  <a:srgbClr val="FF00FF"/>
                </a:solidFill>
              </a:rPr>
              <a:t>Reflect</a:t>
            </a:r>
            <a:endParaRPr lang="en-GB" sz="420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1633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1">
            <a:extLst>
              <a:ext uri="{FF2B5EF4-FFF2-40B4-BE49-F238E27FC236}">
                <a16:creationId xmlns:a16="http://schemas.microsoft.com/office/drawing/2014/main" id="{D62742C0-ECDE-ACDD-B4B2-6C96285123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873" y="90488"/>
            <a:ext cx="5715643" cy="87493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400"/>
              <a:t>CREATIVE ARTS METHODOLOGY: </a:t>
            </a:r>
            <a:br>
              <a:rPr lang="en-US" sz="2400"/>
            </a:br>
            <a:r>
              <a:rPr lang="en-US" sz="2400"/>
              <a:t>PROCESS TOWARD PRODUCT</a:t>
            </a:r>
            <a:endParaRPr lang="en-US"/>
          </a:p>
        </p:txBody>
      </p:sp>
      <p:pic>
        <p:nvPicPr>
          <p:cNvPr id="11" name="Picture 10" descr="A picture containing text, blackboard&#10;&#10;Description automatically generated">
            <a:extLst>
              <a:ext uri="{FF2B5EF4-FFF2-40B4-BE49-F238E27FC236}">
                <a16:creationId xmlns:a16="http://schemas.microsoft.com/office/drawing/2014/main" id="{BA5D51A6-3595-AF59-B031-E294350370A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9764"/>
          <a:stretch/>
        </p:blipFill>
        <p:spPr>
          <a:xfrm>
            <a:off x="6781800" y="90488"/>
            <a:ext cx="5287327" cy="6677024"/>
          </a:xfrm>
          <a:prstGeom prst="round2DiagRect">
            <a:avLst/>
          </a:prstGeom>
          <a:noFill/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272E48-C0AB-97C6-3A54-3B4EAA18A45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21488" y="1066800"/>
            <a:ext cx="6473226" cy="4985657"/>
          </a:xfrm>
        </p:spPr>
        <p:txBody>
          <a:bodyPr>
            <a:normAutofit fontScale="92500" lnSpcReduction="20000"/>
          </a:bodyPr>
          <a:lstStyle/>
          <a:p>
            <a:pPr marL="342900" indent="-342900">
              <a:lnSpc>
                <a:spcPct val="150000"/>
              </a:lnSpc>
              <a:buClr>
                <a:srgbClr val="00B050"/>
              </a:buClr>
              <a:buFont typeface="Century Gothic" panose="020B0502020202020204" pitchFamily="34" charset="0"/>
              <a:buChar char="◘"/>
            </a:pPr>
            <a:r>
              <a:rPr lang="en-US" sz="2400" b="0"/>
              <a:t>Discussion &amp; Exploration</a:t>
            </a:r>
          </a:p>
          <a:p>
            <a:pPr marL="342900" indent="-342900">
              <a:lnSpc>
                <a:spcPct val="150000"/>
              </a:lnSpc>
              <a:buClr>
                <a:srgbClr val="00B050"/>
              </a:buClr>
              <a:buFont typeface="Century Gothic" panose="020B0502020202020204" pitchFamily="34" charset="0"/>
              <a:buChar char="◘"/>
            </a:pPr>
            <a:r>
              <a:rPr lang="en-US" sz="2400" b="0"/>
              <a:t>Brainstorming</a:t>
            </a:r>
          </a:p>
          <a:p>
            <a:pPr marL="342900" indent="-342900">
              <a:lnSpc>
                <a:spcPct val="150000"/>
              </a:lnSpc>
              <a:buClr>
                <a:srgbClr val="00B050"/>
              </a:buClr>
              <a:buFont typeface="Century Gothic" panose="020B0502020202020204" pitchFamily="34" charset="0"/>
              <a:buChar char="◘"/>
            </a:pPr>
            <a:r>
              <a:rPr lang="en-US" sz="2400" b="0"/>
              <a:t>Research:  collecting, selecting, organizing information</a:t>
            </a:r>
          </a:p>
          <a:p>
            <a:pPr marL="342900" indent="-342900">
              <a:lnSpc>
                <a:spcPct val="150000"/>
              </a:lnSpc>
              <a:buClr>
                <a:srgbClr val="00B050"/>
              </a:buClr>
              <a:buFont typeface="Century Gothic" panose="020B0502020202020204" pitchFamily="34" charset="0"/>
              <a:buChar char="◘"/>
            </a:pPr>
            <a:r>
              <a:rPr lang="en-US" sz="2400" b="0"/>
              <a:t>Mind Mapping, Flow Map, Charting</a:t>
            </a:r>
          </a:p>
          <a:p>
            <a:pPr marL="342900" indent="-342900">
              <a:lnSpc>
                <a:spcPct val="150000"/>
              </a:lnSpc>
              <a:buClr>
                <a:srgbClr val="00B050"/>
              </a:buClr>
              <a:buFont typeface="Century Gothic" panose="020B0502020202020204" pitchFamily="34" charset="0"/>
              <a:buChar char="◘"/>
            </a:pPr>
            <a:r>
              <a:rPr lang="en-US" sz="2400" b="0"/>
              <a:t>Improvisation, Experimentation</a:t>
            </a:r>
          </a:p>
          <a:p>
            <a:pPr marL="342900" indent="-342900">
              <a:lnSpc>
                <a:spcPct val="150000"/>
              </a:lnSpc>
              <a:buClr>
                <a:srgbClr val="00B050"/>
              </a:buClr>
              <a:buFont typeface="Century Gothic" panose="020B0502020202020204" pitchFamily="34" charset="0"/>
              <a:buChar char="◘"/>
            </a:pPr>
            <a:r>
              <a:rPr lang="en-US" sz="2400" b="0" err="1"/>
              <a:t>Conceptualising</a:t>
            </a:r>
            <a:endParaRPr lang="en-US" sz="2400" b="0"/>
          </a:p>
          <a:p>
            <a:pPr marL="342900" indent="-342900">
              <a:lnSpc>
                <a:spcPct val="150000"/>
              </a:lnSpc>
              <a:buClr>
                <a:srgbClr val="00B050"/>
              </a:buClr>
              <a:buFont typeface="Century Gothic" panose="020B0502020202020204" pitchFamily="34" charset="0"/>
              <a:buChar char="◘"/>
            </a:pPr>
            <a:r>
              <a:rPr lang="en-US" sz="2400" b="0"/>
              <a:t>Synthesizing</a:t>
            </a:r>
          </a:p>
          <a:p>
            <a:pPr marL="342900" indent="-342900">
              <a:lnSpc>
                <a:spcPct val="150000"/>
              </a:lnSpc>
              <a:buClr>
                <a:srgbClr val="00B050"/>
              </a:buClr>
              <a:buFont typeface="Century Gothic" panose="020B0502020202020204" pitchFamily="34" charset="0"/>
              <a:buChar char="◘"/>
            </a:pPr>
            <a:r>
              <a:rPr lang="en-US" sz="2400" b="0"/>
              <a:t>Creating, shaping, rehearsing</a:t>
            </a:r>
          </a:p>
          <a:p>
            <a:pPr marL="342900" indent="-342900">
              <a:lnSpc>
                <a:spcPct val="150000"/>
              </a:lnSpc>
              <a:buClr>
                <a:srgbClr val="00B050"/>
              </a:buClr>
              <a:buFont typeface="Century Gothic" panose="020B0502020202020204" pitchFamily="34" charset="0"/>
              <a:buChar char="◘"/>
            </a:pPr>
            <a:r>
              <a:rPr lang="en-US" sz="2400" b="0"/>
              <a:t>Reflecting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5279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6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6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6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6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6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6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6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6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6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6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6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6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6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6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6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6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00CF51-D422-DA87-2CC2-8F1EFCA0C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200"/>
              <a:t>CREATIVE ARTS GUIDELINE DOCUMENT</a:t>
            </a:r>
            <a:endParaRPr lang="en-GB" sz="3200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24B7CDA3-5040-7354-6B33-A054C3E2AB3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15756" r="15756"/>
          <a:stretch>
            <a:fillRect/>
          </a:stretch>
        </p:blipFill>
        <p:spPr>
          <a:xfrm>
            <a:off x="7978589" y="1412776"/>
            <a:ext cx="3915724" cy="4680048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8A09FD-0F67-E04F-2448-F2533F0D3F5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210134" y="1996976"/>
            <a:ext cx="8006556" cy="4680048"/>
          </a:xfrm>
        </p:spPr>
        <p:txBody>
          <a:bodyPr/>
          <a:lstStyle/>
          <a:p>
            <a:r>
              <a:rPr lang="en-US" sz="4000" u="sng" dirty="0" err="1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3"/>
              </a:rPr>
              <a:t>GEC_Creative</a:t>
            </a:r>
            <a:r>
              <a:rPr lang="en-US" sz="4000" u="sng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hlinkClick r:id="rId3"/>
              </a:rPr>
              <a:t> Arts Guideline 2025</a:t>
            </a:r>
            <a:endParaRPr lang="en-US" sz="4000" u="sng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sz="1800" u="sng" dirty="0">
              <a:solidFill>
                <a:srgbClr val="FF0000"/>
              </a:solidFill>
              <a:latin typeface="Calibri" panose="020F0502020204030204" pitchFamily="34" charset="0"/>
            </a:endParaRP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F4BAAD5-8808-308F-631A-FAC21DE2AC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8890" y="3063426"/>
            <a:ext cx="5690943" cy="2850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1925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A596DAE-A8BE-F135-CAC8-FADCB5B527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C72E930-6982-C78E-94A2-8B0A59140C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300"/>
              <a:t>CREATIVE ARTS METHODOLOGY: GEC 2025 GUIDELINE</a:t>
            </a:r>
            <a:endParaRPr lang="en-GB" sz="330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DA463A-E46B-AFFE-BC9C-A64665DCF87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30629" y="1077686"/>
            <a:ext cx="11726012" cy="5599337"/>
          </a:xfrm>
        </p:spPr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Clr>
                <a:srgbClr val="00B050"/>
              </a:buClr>
              <a:buFont typeface="Century Gothic" panose="020B0502020202020204" pitchFamily="34" charset="0"/>
              <a:buChar char="◘"/>
            </a:pPr>
            <a:r>
              <a:rPr lang="en-US" sz="2800">
                <a:solidFill>
                  <a:schemeClr val="accent3">
                    <a:lumMod val="75000"/>
                  </a:schemeClr>
                </a:solidFill>
              </a:rPr>
              <a:t>Unpacked process in ATP format - step by step guidance</a:t>
            </a:r>
          </a:p>
          <a:p>
            <a:pPr marL="457200" indent="-457200">
              <a:lnSpc>
                <a:spcPct val="150000"/>
              </a:lnSpc>
              <a:buClr>
                <a:srgbClr val="00B050"/>
              </a:buClr>
              <a:buFont typeface="Century Gothic" panose="020B0502020202020204" pitchFamily="34" charset="0"/>
              <a:buChar char="◘"/>
            </a:pPr>
            <a:r>
              <a:rPr lang="en-US" sz="2800">
                <a:solidFill>
                  <a:schemeClr val="accent5">
                    <a:lumMod val="75000"/>
                  </a:schemeClr>
                </a:solidFill>
              </a:rPr>
              <a:t>Assignment Page and Rubric</a:t>
            </a:r>
          </a:p>
          <a:p>
            <a:pPr marL="457200" indent="-457200">
              <a:lnSpc>
                <a:spcPct val="150000"/>
              </a:lnSpc>
              <a:buClr>
                <a:srgbClr val="00B050"/>
              </a:buClr>
              <a:buFont typeface="Century Gothic" panose="020B0502020202020204" pitchFamily="34" charset="0"/>
              <a:buChar char="◘"/>
            </a:pPr>
            <a:r>
              <a:rPr lang="en-US" sz="2800">
                <a:solidFill>
                  <a:schemeClr val="accent6">
                    <a:lumMod val="50000"/>
                  </a:schemeClr>
                </a:solidFill>
              </a:rPr>
              <a:t>Reminder to adhere to Recovery ATP: arts code of conduct, warm-up, cool downs in every lesson, management of art material, LAC (use of workbooks), Assessment for Learning</a:t>
            </a:r>
          </a:p>
          <a:p>
            <a:pPr marL="45720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GB" sz="2800">
              <a:solidFill>
                <a:srgbClr val="7F7F7F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algn="ctr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280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Link with ideas of photos, songs, advertisements, and posters that can be used as a stimulus for the practical work: </a:t>
            </a:r>
            <a:endParaRPr lang="en-GB" sz="280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800" kern="0">
                <a:solidFill>
                  <a:srgbClr val="001484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GEC Creative Arts Guideline 2025</a:t>
            </a:r>
            <a:r>
              <a:rPr lang="en-GB" sz="1800" kern="0">
                <a:solidFill>
                  <a:srgbClr val="001484"/>
                </a:solidFill>
              </a:rPr>
              <a:t> </a:t>
            </a:r>
            <a:endParaRPr lang="en-US" sz="2800">
              <a:solidFill>
                <a:srgbClr val="001484"/>
              </a:solidFill>
            </a:endParaRPr>
          </a:p>
          <a:p>
            <a:pPr algn="ctr"/>
            <a:endParaRPr lang="en-US" sz="280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366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F560EC-C3E6-18EB-D047-55E08F709B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b="1">
                <a:solidFill>
                  <a:srgbClr val="C00000"/>
                </a:solidFill>
              </a:rPr>
              <a:t>Worksheet 16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58CAD09-8969-E908-0EAD-48B13936576C}"/>
              </a:ext>
            </a:extLst>
          </p:cNvPr>
          <p:cNvSpPr txBox="1"/>
          <p:nvPr/>
        </p:nvSpPr>
        <p:spPr>
          <a:xfrm>
            <a:off x="393701" y="1314400"/>
            <a:ext cx="11662914" cy="47705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90500" marR="0">
              <a:spcBef>
                <a:spcPts val="645"/>
              </a:spcBef>
            </a:pP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You</a:t>
            </a:r>
            <a:r>
              <a:rPr lang="en-US" sz="2800" spc="-8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will</a:t>
            </a:r>
            <a:r>
              <a:rPr lang="en-US" sz="2800" spc="-8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have</a:t>
            </a:r>
            <a:r>
              <a:rPr lang="en-US" sz="2800" spc="-8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to</a:t>
            </a:r>
            <a:r>
              <a:rPr lang="en-US" sz="2800" spc="-8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present</a:t>
            </a:r>
            <a:r>
              <a:rPr lang="en-US" sz="2800" spc="-8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your</a:t>
            </a:r>
            <a:r>
              <a:rPr lang="en-US" sz="2800" spc="-8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report</a:t>
            </a:r>
            <a:r>
              <a:rPr lang="en-US" sz="2800" spc="-8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to</a:t>
            </a:r>
            <a:r>
              <a:rPr lang="en-US" sz="2800" spc="-8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</a:t>
            </a:r>
            <a:r>
              <a:rPr lang="en-US" sz="2800" spc="-8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panel on business opportunity OR careers.</a:t>
            </a:r>
            <a:r>
              <a:rPr lang="en-US" sz="2800" spc="-8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To</a:t>
            </a:r>
            <a:r>
              <a:rPr lang="en-US" sz="2800" spc="-8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b="1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enhance</a:t>
            </a:r>
            <a:r>
              <a:rPr lang="en-US" sz="2800" b="1" spc="-8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b="1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your</a:t>
            </a:r>
            <a:r>
              <a:rPr lang="en-US" sz="2800" b="1" spc="-8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b="1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presentation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,</a:t>
            </a:r>
            <a:r>
              <a:rPr lang="en-US" sz="2800" spc="-8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you</a:t>
            </a:r>
            <a:r>
              <a:rPr lang="en-US" sz="2800" spc="-8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are</a:t>
            </a:r>
            <a:r>
              <a:rPr lang="en-US" sz="2800" spc="-8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allowed</a:t>
            </a:r>
            <a:r>
              <a:rPr lang="en-US" sz="2800" spc="-8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to</a:t>
            </a:r>
            <a:r>
              <a:rPr lang="en-US" sz="2800" spc="-8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use</a:t>
            </a:r>
            <a:r>
              <a:rPr lang="en-US" sz="2800" spc="-8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the posters, any other props</a:t>
            </a:r>
            <a:r>
              <a:rPr lang="en-US" sz="2800" spc="-5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and</a:t>
            </a:r>
            <a:r>
              <a:rPr lang="en-US" sz="2800" spc="-5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other</a:t>
            </a:r>
            <a:r>
              <a:rPr lang="en-US" sz="2800" spc="-5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resources</a:t>
            </a:r>
            <a:r>
              <a:rPr lang="en-US" sz="2800" spc="-5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or</a:t>
            </a:r>
            <a:r>
              <a:rPr lang="en-US" sz="2800" spc="-5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visual</a:t>
            </a:r>
            <a:r>
              <a:rPr lang="en-US" sz="2800" spc="-5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aids</a:t>
            </a:r>
            <a:r>
              <a:rPr lang="en-US" sz="2800" spc="-5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(ﬂyers,</a:t>
            </a:r>
            <a:r>
              <a:rPr lang="en-US" sz="2800" spc="-5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PowerPoint</a:t>
            </a:r>
            <a:r>
              <a:rPr lang="en-US" sz="2800" spc="-5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presentations,</a:t>
            </a:r>
            <a:r>
              <a:rPr lang="en-US" sz="2800" spc="-5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organizational</a:t>
            </a:r>
            <a:r>
              <a:rPr lang="en-US" sz="2800" spc="-5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charts,</a:t>
            </a:r>
            <a:r>
              <a:rPr lang="en-US" sz="2800" spc="-5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etc.) </a:t>
            </a:r>
          </a:p>
          <a:p>
            <a:pPr marL="190500" marR="0">
              <a:spcBef>
                <a:spcPts val="645"/>
              </a:spcBef>
            </a:pPr>
            <a:endParaRPr lang="en-GB" sz="32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190500" marR="0">
              <a:spcBef>
                <a:spcPts val="645"/>
              </a:spcBef>
            </a:pPr>
            <a:r>
              <a:rPr lang="en-US" sz="2800" b="1" spc="-10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This worksheet is only applicable for learners following </a:t>
            </a:r>
            <a:r>
              <a:rPr lang="en-US" sz="2800" b="1" u="sng" spc="-10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Visual Arts as one of their art forms</a:t>
            </a:r>
            <a:r>
              <a:rPr lang="en-US" sz="2800" b="1" spc="-10">
                <a:solidFill>
                  <a:srgbClr val="00B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</a:p>
          <a:p>
            <a:pPr marL="190500" marR="0">
              <a:spcBef>
                <a:spcPts val="645"/>
              </a:spcBef>
            </a:pPr>
            <a:endParaRPr lang="en-US" sz="2800" b="1" spc="-1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190500" marR="0">
              <a:spcBef>
                <a:spcPts val="645"/>
              </a:spcBef>
            </a:pPr>
            <a:r>
              <a:rPr lang="en-US" sz="2800" b="1" spc="-1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Two clean worksheets are provided for rough sketches/design and brainstorming.</a:t>
            </a:r>
            <a:endParaRPr lang="en-GB" sz="32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4317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AE366B-2E79-5E43-352A-D85E30193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>
                <a:solidFill>
                  <a:srgbClr val="C00000"/>
                </a:solidFill>
              </a:rPr>
              <a:t>Two Rubrics are provided for Worksheet 16</a:t>
            </a:r>
            <a:endParaRPr lang="en-GB" b="1">
              <a:solidFill>
                <a:srgbClr val="C0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AEEB80-B11D-5F6B-774A-E2707499F4E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68680" y="2298700"/>
            <a:ext cx="10104120" cy="315753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200" b="1">
                <a:effectLst/>
                <a:latin typeface="+mj-lt"/>
                <a:ea typeface="Calibri" panose="020F0502020204030204" pitchFamily="34" charset="0"/>
              </a:rPr>
              <a:t>VISUAL ART RUBRIC: FLYER/POSTER DESIGN</a:t>
            </a:r>
          </a:p>
          <a:p>
            <a:pPr marL="514350" indent="-514350">
              <a:buFont typeface="+mj-lt"/>
              <a:buAutoNum type="arabicPeriod"/>
            </a:pPr>
            <a:endParaRPr lang="en-US" sz="3200" b="1">
              <a:effectLst/>
              <a:latin typeface="+mj-lt"/>
              <a:ea typeface="Calibri" panose="020F0502020204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3200" b="1">
                <a:latin typeface="+mj-lt"/>
              </a:rPr>
              <a:t>CREATING 3D PROPS FOR DRAMA PERFORMANCES</a:t>
            </a:r>
          </a:p>
          <a:p>
            <a:pPr marL="514350" indent="-514350">
              <a:buFont typeface="+mj-lt"/>
              <a:buAutoNum type="arabicPeriod"/>
            </a:pPr>
            <a:endParaRPr lang="en-US" sz="2000">
              <a:latin typeface="+mj-lt"/>
            </a:endParaRPr>
          </a:p>
          <a:p>
            <a:pPr marL="0" indent="0">
              <a:buNone/>
            </a:pPr>
            <a:r>
              <a:rPr lang="en-US" sz="2000">
                <a:solidFill>
                  <a:srgbClr val="002060"/>
                </a:solidFill>
                <a:latin typeface="+mj-lt"/>
              </a:rPr>
              <a:t>Total  marks: 25 marks per assessment</a:t>
            </a:r>
            <a:endParaRPr lang="en-GB" sz="2000">
              <a:solidFill>
                <a:srgbClr val="00206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15957191"/>
      </p:ext>
    </p:extLst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06928B4-8CDE-E183-77EB-27257D8D6256}"/>
              </a:ext>
            </a:extLst>
          </p:cNvPr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1175246583"/>
              </p:ext>
            </p:extLst>
          </p:nvPr>
        </p:nvGraphicFramePr>
        <p:xfrm>
          <a:off x="0" y="957263"/>
          <a:ext cx="5830496" cy="5978482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002644">
                  <a:extLst>
                    <a:ext uri="{9D8B030D-6E8A-4147-A177-3AD203B41FA5}">
                      <a16:colId xmlns:a16="http://schemas.microsoft.com/office/drawing/2014/main" val="2482641452"/>
                    </a:ext>
                  </a:extLst>
                </a:gridCol>
                <a:gridCol w="1173371">
                  <a:extLst>
                    <a:ext uri="{9D8B030D-6E8A-4147-A177-3AD203B41FA5}">
                      <a16:colId xmlns:a16="http://schemas.microsoft.com/office/drawing/2014/main" val="2869225716"/>
                    </a:ext>
                  </a:extLst>
                </a:gridCol>
                <a:gridCol w="1173889">
                  <a:extLst>
                    <a:ext uri="{9D8B030D-6E8A-4147-A177-3AD203B41FA5}">
                      <a16:colId xmlns:a16="http://schemas.microsoft.com/office/drawing/2014/main" val="2524796990"/>
                    </a:ext>
                  </a:extLst>
                </a:gridCol>
                <a:gridCol w="1164058">
                  <a:extLst>
                    <a:ext uri="{9D8B030D-6E8A-4147-A177-3AD203B41FA5}">
                      <a16:colId xmlns:a16="http://schemas.microsoft.com/office/drawing/2014/main" val="2541892785"/>
                    </a:ext>
                  </a:extLst>
                </a:gridCol>
                <a:gridCol w="1183203">
                  <a:extLst>
                    <a:ext uri="{9D8B030D-6E8A-4147-A177-3AD203B41FA5}">
                      <a16:colId xmlns:a16="http://schemas.microsoft.com/office/drawing/2014/main" val="2947108418"/>
                    </a:ext>
                  </a:extLst>
                </a:gridCol>
                <a:gridCol w="133331">
                  <a:extLst>
                    <a:ext uri="{9D8B030D-6E8A-4147-A177-3AD203B41FA5}">
                      <a16:colId xmlns:a16="http://schemas.microsoft.com/office/drawing/2014/main" val="1102512036"/>
                    </a:ext>
                  </a:extLst>
                </a:gridCol>
              </a:tblGrid>
              <a:tr h="557353">
                <a:tc>
                  <a:txBody>
                    <a:bodyPr/>
                    <a:lstStyle/>
                    <a:p>
                      <a:pPr marL="0" marR="0" algn="ctr"/>
                      <a:r>
                        <a:rPr lang="en-GB" sz="1000">
                          <a:effectLst/>
                        </a:rPr>
                        <a:t>CRITERIA/</a:t>
                      </a:r>
                    </a:p>
                    <a:p>
                      <a:pPr marL="0" marR="0" algn="ctr"/>
                      <a:r>
                        <a:rPr lang="en-GB" sz="1000">
                          <a:effectLst/>
                        </a:rPr>
                        <a:t>MARK ALLOCATION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Excellent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5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Very Good</a:t>
                      </a:r>
                      <a:endParaRPr lang="en-GB" sz="1000">
                        <a:effectLst/>
                      </a:endParaRPr>
                    </a:p>
                    <a:p>
                      <a:pPr marL="0" marR="0" lvl="0" indent="0" algn="ctr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en-GB" sz="1000">
                          <a:effectLst/>
                        </a:rPr>
                        <a:t>4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Satisfactory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2-3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Not Yet Achieved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1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l"/>
                      <a:r>
                        <a:rPr lang="en-GB" sz="7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54147554"/>
                  </a:ext>
                </a:extLst>
              </a:tr>
              <a:tr h="813766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Progress Sketches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Well-planned sketches with clear ideas linked to the final design.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Good planning and development, minor improvements needed.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Some sketches, but lacking detail or connection to the final design.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No sketches or no clear planning.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l"/>
                      <a:r>
                        <a:rPr lang="en-GB" sz="7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51388424"/>
                  </a:ext>
                </a:extLst>
              </a:tr>
              <a:tr h="384817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MARK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Excellent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/>
                      <a:r>
                        <a:rPr lang="en-US" sz="1000">
                          <a:effectLst/>
                        </a:rPr>
                        <a:t>4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l"/>
                      <a:r>
                        <a:rPr lang="en-US" sz="1000">
                          <a:effectLst/>
                        </a:rPr>
                        <a:t>        Very Good</a:t>
                      </a:r>
                      <a:endParaRPr lang="en-GB" sz="1000">
                        <a:effectLst/>
                      </a:endParaRPr>
                    </a:p>
                    <a:p>
                      <a:pPr marL="537845" marR="0" indent="0" algn="l"/>
                      <a:r>
                        <a:rPr lang="en-US" sz="1000">
                          <a:effectLst/>
                        </a:rPr>
                        <a:t>3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Satisfactory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/>
                      <a:r>
                        <a:rPr lang="en-US" sz="1000">
                          <a:effectLst/>
                        </a:rPr>
                        <a:t>2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 Not Yet Achieved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/>
                      <a:r>
                        <a:rPr lang="en-US" sz="1000">
                          <a:effectLst/>
                        </a:rPr>
                        <a:t>1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l"/>
                      <a:r>
                        <a:rPr lang="en-GB" sz="7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70288292"/>
                  </a:ext>
                </a:extLst>
              </a:tr>
              <a:tr h="813766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Target Audience &amp; Engagement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Perfectly suited for the audience, highly engaging.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Mostly appropriate and engaging, minor improvements needed.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Some consideration for the audience but lacks strong engagement.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Does not match the audience’s needs, not engaging.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l"/>
                      <a:r>
                        <a:rPr lang="en-GB" sz="7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91091226"/>
                  </a:ext>
                </a:extLst>
              </a:tr>
              <a:tr h="641362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Craftsmanship &amp; Attention to Detail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Exceptionally neat, polished, and visually appealing.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Well-crafted with good attention to detail, minor flaws.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Some skill shown, but untidy or unfinished.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Poorly made, messy, or incomplete.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l"/>
                      <a:r>
                        <a:rPr lang="en-GB" sz="7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14920861"/>
                  </a:ext>
                </a:extLst>
              </a:tr>
              <a:tr h="813766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Layout &amp; Organization (Colour, Balance, Spacing)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Clear, well-organized, visually appealing.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Mostly well-organized, minor issues.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Some organization, but improvements needed.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Hard to follow, unbalanced, visually unappealing.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l"/>
                      <a:r>
                        <a:rPr lang="en-GB" sz="7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00224900"/>
                  </a:ext>
                </a:extLst>
              </a:tr>
              <a:tr h="813766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Images, Icons &amp; Typography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High-quality, relevant images/icons, excellent font choices.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Mostly good images/icons, appropriate fonts.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Some relevant images/icons, but quality or font issues.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Poor quality or irrelevant images/icons, bad font choices.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l"/>
                      <a:r>
                        <a:rPr lang="en-GB" sz="7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82151083"/>
                  </a:ext>
                </a:extLst>
              </a:tr>
              <a:tr h="641362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Visual Impact &amp; Effort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Visually striking, grabs attention, highly creative.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Attractive, engaging, good effort.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Some appeal but lacks creativity or strong effort.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Uninspiring, little effort, lacks creativity.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l"/>
                      <a:r>
                        <a:rPr lang="en-GB" sz="7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7086136"/>
                  </a:ext>
                </a:extLst>
              </a:tr>
              <a:tr h="325507">
                <a:tc gridSpan="4">
                  <a:txBody>
                    <a:bodyPr/>
                    <a:lstStyle/>
                    <a:p>
                      <a:pPr marL="0" marR="0" algn="l"/>
                      <a:r>
                        <a:rPr lang="en-US" sz="1000">
                          <a:effectLst/>
                        </a:rPr>
                        <a:t>TOTAL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r"/>
                      <a:r>
                        <a:rPr lang="en-GB" sz="1000">
                          <a:effectLst/>
                        </a:rPr>
                        <a:t> </a:t>
                      </a:r>
                    </a:p>
                    <a:p>
                      <a:pPr marL="0" marR="0" algn="r"/>
                      <a:r>
                        <a:rPr lang="en-GB" sz="1000">
                          <a:effectLst/>
                        </a:rPr>
                        <a:t>/25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0799175"/>
                  </a:ext>
                </a:extLst>
              </a:tr>
            </a:tbl>
          </a:graphicData>
        </a:graphic>
      </p:graphicFrame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F03B13D2-45F5-637C-3CC6-ADE4410A66E8}"/>
              </a:ext>
            </a:extLst>
          </p:cNvPr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2011746936"/>
              </p:ext>
            </p:extLst>
          </p:nvPr>
        </p:nvGraphicFramePr>
        <p:xfrm>
          <a:off x="6126480" y="957263"/>
          <a:ext cx="6065124" cy="5805464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178748">
                  <a:extLst>
                    <a:ext uri="{9D8B030D-6E8A-4147-A177-3AD203B41FA5}">
                      <a16:colId xmlns:a16="http://schemas.microsoft.com/office/drawing/2014/main" val="4060677340"/>
                    </a:ext>
                  </a:extLst>
                </a:gridCol>
                <a:gridCol w="1221594">
                  <a:extLst>
                    <a:ext uri="{9D8B030D-6E8A-4147-A177-3AD203B41FA5}">
                      <a16:colId xmlns:a16="http://schemas.microsoft.com/office/drawing/2014/main" val="99406293"/>
                    </a:ext>
                  </a:extLst>
                </a:gridCol>
                <a:gridCol w="1221594">
                  <a:extLst>
                    <a:ext uri="{9D8B030D-6E8A-4147-A177-3AD203B41FA5}">
                      <a16:colId xmlns:a16="http://schemas.microsoft.com/office/drawing/2014/main" val="3853412884"/>
                    </a:ext>
                  </a:extLst>
                </a:gridCol>
                <a:gridCol w="1221594">
                  <a:extLst>
                    <a:ext uri="{9D8B030D-6E8A-4147-A177-3AD203B41FA5}">
                      <a16:colId xmlns:a16="http://schemas.microsoft.com/office/drawing/2014/main" val="3678557580"/>
                    </a:ext>
                  </a:extLst>
                </a:gridCol>
                <a:gridCol w="1221594">
                  <a:extLst>
                    <a:ext uri="{9D8B030D-6E8A-4147-A177-3AD203B41FA5}">
                      <a16:colId xmlns:a16="http://schemas.microsoft.com/office/drawing/2014/main" val="1486725429"/>
                    </a:ext>
                  </a:extLst>
                </a:gridCol>
              </a:tblGrid>
              <a:tr h="535561">
                <a:tc>
                  <a:txBody>
                    <a:bodyPr/>
                    <a:lstStyle/>
                    <a:p>
                      <a:pPr marL="0" marR="0" algn="ctr"/>
                      <a:r>
                        <a:rPr lang="en-GB" sz="1000">
                          <a:effectLst/>
                        </a:rPr>
                        <a:t>CRITERIA/</a:t>
                      </a:r>
                    </a:p>
                    <a:p>
                      <a:pPr marL="0" marR="0" algn="ctr"/>
                      <a:r>
                        <a:rPr lang="en-GB" sz="1000">
                          <a:effectLst/>
                        </a:rPr>
                        <a:t>MARK ALLOCATION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Excellent 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5 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         Very Good</a:t>
                      </a:r>
                      <a:endParaRPr lang="en-GB" sz="1000">
                        <a:effectLst/>
                      </a:endParaRPr>
                    </a:p>
                    <a:p>
                      <a:pPr marL="537845" marR="0" indent="0" algn="l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4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Satisfactory 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3–2 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Not Yet Achieved 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1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extLst>
                  <a:ext uri="{0D108BD9-81ED-4DB2-BD59-A6C34878D82A}">
                    <a16:rowId xmlns:a16="http://schemas.microsoft.com/office/drawing/2014/main" val="3505636992"/>
                  </a:ext>
                </a:extLst>
              </a:tr>
              <a:tr h="1355828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Creative Process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Clear development from ideas to final product; strong planning and problem-solving.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Good process with some planning and refinement.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Some attempt at planning, but ideas are unclear.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 dirty="0">
                          <a:effectLst/>
                        </a:rPr>
                        <a:t>No visible process; rushed or incomplete work.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extLst>
                  <a:ext uri="{0D108BD9-81ED-4DB2-BD59-A6C34878D82A}">
                    <a16:rowId xmlns:a16="http://schemas.microsoft.com/office/drawing/2014/main" val="301104896"/>
                  </a:ext>
                </a:extLst>
              </a:tr>
              <a:tr h="344825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MARK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 dirty="0">
                          <a:effectLst/>
                        </a:rPr>
                        <a:t>Excellent</a:t>
                      </a:r>
                      <a:endParaRPr lang="en-GB" sz="1000" dirty="0">
                        <a:effectLst/>
                      </a:endParaRPr>
                    </a:p>
                    <a:p>
                      <a:pPr marL="0" marR="0" algn="ctr"/>
                      <a:r>
                        <a:rPr lang="en-US" sz="1000" dirty="0">
                          <a:effectLst/>
                        </a:rPr>
                        <a:t>5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 dirty="0">
                          <a:effectLst/>
                        </a:rPr>
                        <a:t>Very Good</a:t>
                      </a:r>
                      <a:endParaRPr lang="en-GB" sz="1000" dirty="0">
                        <a:effectLst/>
                      </a:endParaRPr>
                    </a:p>
                    <a:p>
                      <a:pPr marL="0" marR="0" algn="ctr"/>
                      <a:r>
                        <a:rPr lang="en-US" sz="1000" dirty="0">
                          <a:effectLst/>
                        </a:rPr>
                        <a:t>4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 dirty="0">
                          <a:effectLst/>
                        </a:rPr>
                        <a:t>Satisfactory</a:t>
                      </a:r>
                      <a:endParaRPr lang="en-GB" sz="1000" dirty="0">
                        <a:effectLst/>
                      </a:endParaRPr>
                    </a:p>
                    <a:p>
                      <a:pPr marL="0" marR="0" algn="ctr"/>
                      <a:r>
                        <a:rPr lang="en-US" sz="1000" dirty="0">
                          <a:effectLst/>
                        </a:rPr>
                        <a:t>3-2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Not Yet Achieved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/>
                      <a:r>
                        <a:rPr lang="en-US" sz="1000">
                          <a:effectLst/>
                        </a:rPr>
                        <a:t>1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extLst>
                  <a:ext uri="{0D108BD9-81ED-4DB2-BD59-A6C34878D82A}">
                    <a16:rowId xmlns:a16="http://schemas.microsoft.com/office/drawing/2014/main" val="2104480224"/>
                  </a:ext>
                </a:extLst>
              </a:tr>
              <a:tr h="862799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Creativity &amp; Originality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Unique and highly creative; enhances the performance.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Creative and well-designed; supports the performance.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Some creativity, but props are basic.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Lacks creativity and does not enhance the performance.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extLst>
                  <a:ext uri="{0D108BD9-81ED-4DB2-BD59-A6C34878D82A}">
                    <a16:rowId xmlns:a16="http://schemas.microsoft.com/office/drawing/2014/main" val="2357958663"/>
                  </a:ext>
                </a:extLst>
              </a:tr>
              <a:tr h="739542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Craftsmanship &amp; Detail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Well-made, sturdy, and visually appealing.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Well-crafted with minor flaws.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/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Some effort shown but needs improvement.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Poorly made, messy, or incomplete.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extLst>
                  <a:ext uri="{0D108BD9-81ED-4DB2-BD59-A6C34878D82A}">
                    <a16:rowId xmlns:a16="http://schemas.microsoft.com/office/drawing/2014/main" val="2247363594"/>
                  </a:ext>
                </a:extLst>
              </a:tr>
              <a:tr h="862799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Use of Materials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Strong, cost-effective, and eco-friendly materials.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Good material choices, some eco-friendly elements.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/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Basic materials with little focus on sustainability.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Poor material choices, weak or wasteful.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extLst>
                  <a:ext uri="{0D108BD9-81ED-4DB2-BD59-A6C34878D82A}">
                    <a16:rowId xmlns:a16="http://schemas.microsoft.com/office/drawing/2014/main" val="2841875065"/>
                  </a:ext>
                </a:extLst>
              </a:tr>
              <a:tr h="931697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Effort &amp; Time Management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Excellent effort and time management; well-executed.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Good effort and planning, with minor improvements needed.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/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Basic effort: time management could be better.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Little effort; rushed or incomplete work.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extLst>
                  <a:ext uri="{0D108BD9-81ED-4DB2-BD59-A6C34878D82A}">
                    <a16:rowId xmlns:a16="http://schemas.microsoft.com/office/drawing/2014/main" val="1927588560"/>
                  </a:ext>
                </a:extLst>
              </a:tr>
              <a:tr h="172413">
                <a:tc gridSpan="4">
                  <a:txBody>
                    <a:bodyPr/>
                    <a:lstStyle/>
                    <a:p>
                      <a:pPr marL="0" marR="0" algn="l"/>
                      <a:r>
                        <a:rPr lang="en-US" sz="1000">
                          <a:effectLst/>
                        </a:rPr>
                        <a:t>TOTAL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r"/>
                      <a:r>
                        <a:rPr lang="en-GB" sz="1000" dirty="0">
                          <a:effectLst/>
                        </a:rPr>
                        <a:t>/25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/>
                </a:tc>
                <a:extLst>
                  <a:ext uri="{0D108BD9-81ED-4DB2-BD59-A6C34878D82A}">
                    <a16:rowId xmlns:a16="http://schemas.microsoft.com/office/drawing/2014/main" val="3409973944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139E3F0F-7F8C-585B-25DF-AE2D74934D53}"/>
              </a:ext>
            </a:extLst>
          </p:cNvPr>
          <p:cNvSpPr txBox="1"/>
          <p:nvPr/>
        </p:nvSpPr>
        <p:spPr>
          <a:xfrm>
            <a:off x="381719" y="207360"/>
            <a:ext cx="609456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VISUAL ART RUBRIC: </a:t>
            </a:r>
          </a:p>
          <a:p>
            <a:r>
              <a:rPr lang="en-US" sz="1800" b="1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FLYER/POSTER DESIGN</a:t>
            </a:r>
            <a:endParaRPr lang="en-GB">
              <a:solidFill>
                <a:srgbClr val="C0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093BDEE-A9D3-70BF-CFD6-AC1FD6802EBF}"/>
              </a:ext>
            </a:extLst>
          </p:cNvPr>
          <p:cNvSpPr txBox="1"/>
          <p:nvPr/>
        </p:nvSpPr>
        <p:spPr>
          <a:xfrm>
            <a:off x="6476281" y="207360"/>
            <a:ext cx="44122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>
                <a:solidFill>
                  <a:srgbClr val="C00000"/>
                </a:solidFill>
              </a:rPr>
              <a:t>VISUAL ART RUBRIC: CREATING 3D </a:t>
            </a:r>
          </a:p>
          <a:p>
            <a:r>
              <a:rPr lang="en-US" b="1">
                <a:solidFill>
                  <a:srgbClr val="C00000"/>
                </a:solidFill>
              </a:rPr>
              <a:t>PROPS FOR DRAMA PERFORMANCES</a:t>
            </a:r>
            <a:endParaRPr lang="en-GB" b="1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5835821"/>
      </p:ext>
    </p:extLst>
  </p:cSld>
  <p:clrMapOvr>
    <a:masterClrMapping/>
  </p:clrMapOvr>
  <p:transition spd="slow">
    <p:push dir="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1BD9F04B-9033-DB0F-64CA-913CEC44A58F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10972800" cy="863600"/>
          </a:xfrm>
        </p:spPr>
        <p:txBody>
          <a:bodyPr/>
          <a:lstStyle/>
          <a:p>
            <a:r>
              <a:rPr lang="en-US" b="1">
                <a:solidFill>
                  <a:srgbClr val="C00000"/>
                </a:solidFill>
              </a:rPr>
              <a:t>Worksheet 18</a:t>
            </a:r>
            <a:endParaRPr lang="en-GB" b="1">
              <a:solidFill>
                <a:srgbClr val="C0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9AE6F8B-4536-BF88-FAA3-92C96E82559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477078" y="1165225"/>
            <a:ext cx="11410122" cy="4525963"/>
          </a:xfrm>
        </p:spPr>
        <p:txBody>
          <a:bodyPr>
            <a:normAutofit fontScale="92500" lnSpcReduction="20000"/>
          </a:bodyPr>
          <a:lstStyle/>
          <a:p>
            <a:pPr marR="214630" algn="just">
              <a:spcBef>
                <a:spcPts val="645"/>
              </a:spcBef>
            </a:pPr>
            <a:r>
              <a:rPr lang="en-US" sz="280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To advertise your business or present your chosen career, you can create a </a:t>
            </a:r>
            <a:r>
              <a:rPr lang="en-US" sz="2800" b="1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musical composition </a:t>
            </a:r>
            <a:r>
              <a:rPr lang="en-US" sz="280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(rap </a:t>
            </a:r>
            <a:r>
              <a:rPr lang="en-US" sz="2800" spc="-1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song,</a:t>
            </a:r>
            <a:r>
              <a:rPr lang="en-US" sz="2800" spc="-6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poem</a:t>
            </a:r>
            <a:r>
              <a:rPr lang="en-US" sz="2800" spc="-6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over</a:t>
            </a:r>
            <a:r>
              <a:rPr lang="en-US" sz="2800" spc="-55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background</a:t>
            </a:r>
            <a:r>
              <a:rPr lang="en-US" sz="2800" spc="-6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music,</a:t>
            </a:r>
            <a:r>
              <a:rPr lang="en-US" sz="2800" spc="-55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etc.),</a:t>
            </a:r>
            <a:r>
              <a:rPr lang="en-US" sz="2800" spc="-6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a</a:t>
            </a:r>
            <a:r>
              <a:rPr lang="en-US" sz="2800" spc="-55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en-US" sz="2800" b="1" spc="-1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dance</a:t>
            </a:r>
            <a:r>
              <a:rPr lang="en-US" sz="2800" b="1" spc="-6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en-US" sz="2800" b="1" spc="-1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item</a:t>
            </a:r>
            <a:r>
              <a:rPr lang="en-US" sz="2800" spc="-1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,</a:t>
            </a:r>
            <a:r>
              <a:rPr lang="en-US" sz="2800" spc="-6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or</a:t>
            </a:r>
            <a:r>
              <a:rPr lang="en-US" sz="2800" spc="-55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a</a:t>
            </a:r>
            <a:r>
              <a:rPr lang="en-US" sz="2800" spc="-6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en-US" sz="2800" b="1" spc="-1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short</a:t>
            </a:r>
            <a:r>
              <a:rPr lang="en-US" sz="2800" b="1" spc="-55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en-US" sz="2800" b="1" spc="-1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drama</a:t>
            </a:r>
            <a:r>
              <a:rPr lang="en-US" sz="2800" b="1" spc="-6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(advertisement</a:t>
            </a:r>
            <a:r>
              <a:rPr lang="en-US" sz="2800" spc="-55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of</a:t>
            </a:r>
            <a:r>
              <a:rPr lang="en-US" sz="2800" spc="-6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30</a:t>
            </a:r>
            <a:r>
              <a:rPr lang="en-US" sz="2800" spc="-6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seconds).</a:t>
            </a:r>
            <a:r>
              <a:rPr lang="en-US" sz="2800">
                <a:solidFill>
                  <a:srgbClr val="231F20"/>
                </a:solidFill>
                <a:effectLst/>
                <a:ea typeface="Calibri" panose="020F0502020204030204" pitchFamily="34" charset="0"/>
              </a:rPr>
              <a:t> </a:t>
            </a:r>
          </a:p>
          <a:p>
            <a:pPr marR="214630" algn="just">
              <a:spcBef>
                <a:spcPts val="645"/>
              </a:spcBef>
            </a:pPr>
            <a:endParaRPr lang="en-US" sz="2800">
              <a:solidFill>
                <a:srgbClr val="231F20"/>
              </a:solidFill>
              <a:effectLst/>
              <a:ea typeface="Calibri" panose="020F0502020204030204" pitchFamily="34" charset="0"/>
            </a:endParaRPr>
          </a:p>
          <a:p>
            <a:pPr marR="214630" algn="just">
              <a:spcBef>
                <a:spcPts val="645"/>
              </a:spcBef>
            </a:pPr>
            <a:r>
              <a:rPr lang="en-US" sz="2800">
                <a:effectLst/>
                <a:ea typeface="Calibri" panose="020F0502020204030204" pitchFamily="34" charset="0"/>
              </a:rPr>
              <a:t>Your presentation will be assessed according to the two art forms offered from: </a:t>
            </a:r>
            <a:r>
              <a:rPr lang="en-US" sz="2800" b="1" u="sng">
                <a:effectLst/>
                <a:ea typeface="Calibri" panose="020F0502020204030204" pitchFamily="34" charset="0"/>
              </a:rPr>
              <a:t>dance, drama, music</a:t>
            </a:r>
            <a:r>
              <a:rPr lang="en-US" sz="2800" b="1">
                <a:effectLst/>
                <a:ea typeface="Calibri" panose="020F0502020204030204" pitchFamily="34" charset="0"/>
              </a:rPr>
              <a:t>.</a:t>
            </a:r>
          </a:p>
          <a:p>
            <a:pPr marR="214630" algn="just">
              <a:spcBef>
                <a:spcPts val="645"/>
              </a:spcBef>
            </a:pPr>
            <a:endParaRPr lang="en-GB" sz="2800">
              <a:effectLst/>
              <a:ea typeface="Calibri" panose="020F0502020204030204" pitchFamily="34" charset="0"/>
            </a:endParaRPr>
          </a:p>
          <a:p>
            <a:r>
              <a:rPr lang="en-US" sz="2800" spc="-10">
                <a:effectLst/>
                <a:ea typeface="Calibri" panose="020F0502020204030204" pitchFamily="34" charset="0"/>
              </a:rPr>
              <a:t>Plan</a:t>
            </a:r>
            <a:r>
              <a:rPr lang="en-US" sz="2800" spc="-100"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effectLst/>
                <a:ea typeface="Calibri" panose="020F0502020204030204" pitchFamily="34" charset="0"/>
              </a:rPr>
              <a:t>your</a:t>
            </a:r>
            <a:r>
              <a:rPr lang="en-US" sz="2800" spc="-90"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effectLst/>
                <a:ea typeface="Calibri" panose="020F0502020204030204" pitchFamily="34" charset="0"/>
              </a:rPr>
              <a:t>artistic</a:t>
            </a:r>
            <a:r>
              <a:rPr lang="en-US" sz="2800" spc="-85"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effectLst/>
                <a:ea typeface="Calibri" panose="020F0502020204030204" pitchFamily="34" charset="0"/>
              </a:rPr>
              <a:t>presentation</a:t>
            </a:r>
            <a:r>
              <a:rPr lang="en-US" sz="2800" spc="-90"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effectLst/>
                <a:ea typeface="Calibri" panose="020F0502020204030204" pitchFamily="34" charset="0"/>
              </a:rPr>
              <a:t>of</a:t>
            </a:r>
            <a:r>
              <a:rPr lang="en-US" sz="2800" spc="-90"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effectLst/>
                <a:ea typeface="Calibri" panose="020F0502020204030204" pitchFamily="34" charset="0"/>
              </a:rPr>
              <a:t>the</a:t>
            </a:r>
            <a:r>
              <a:rPr lang="en-US" sz="2800" spc="-85"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effectLst/>
                <a:ea typeface="Calibri" panose="020F0502020204030204" pitchFamily="34" charset="0"/>
              </a:rPr>
              <a:t>information</a:t>
            </a:r>
            <a:r>
              <a:rPr lang="en-US" sz="2800" spc="-90"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effectLst/>
                <a:ea typeface="Calibri" panose="020F0502020204030204" pitchFamily="34" charset="0"/>
              </a:rPr>
              <a:t>you</a:t>
            </a:r>
            <a:r>
              <a:rPr lang="en-US" sz="2800" spc="-85"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effectLst/>
                <a:ea typeface="Calibri" panose="020F0502020204030204" pitchFamily="34" charset="0"/>
              </a:rPr>
              <a:t>gathered</a:t>
            </a:r>
            <a:r>
              <a:rPr lang="en-US" sz="2800" spc="-90"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effectLst/>
                <a:ea typeface="Calibri" panose="020F0502020204030204" pitchFamily="34" charset="0"/>
              </a:rPr>
              <a:t>or</a:t>
            </a:r>
            <a:r>
              <a:rPr lang="en-US" sz="2800" spc="-90"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effectLst/>
                <a:ea typeface="Calibri" panose="020F0502020204030204" pitchFamily="34" charset="0"/>
              </a:rPr>
              <a:t>want</a:t>
            </a:r>
            <a:r>
              <a:rPr lang="en-US" sz="2800" spc="-85"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effectLst/>
                <a:ea typeface="Calibri" panose="020F0502020204030204" pitchFamily="34" charset="0"/>
              </a:rPr>
              <a:t>to</a:t>
            </a:r>
            <a:r>
              <a:rPr lang="en-US" sz="2800" spc="-90"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effectLst/>
                <a:ea typeface="Calibri" panose="020F0502020204030204" pitchFamily="34" charset="0"/>
              </a:rPr>
              <a:t>share</a:t>
            </a:r>
            <a:r>
              <a:rPr lang="en-US" sz="2800" spc="-90"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effectLst/>
                <a:ea typeface="Calibri" panose="020F0502020204030204" pitchFamily="34" charset="0"/>
              </a:rPr>
              <a:t>in</a:t>
            </a:r>
            <a:r>
              <a:rPr lang="en-US" sz="2800" spc="-85"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effectLst/>
                <a:ea typeface="Calibri" panose="020F0502020204030204" pitchFamily="34" charset="0"/>
              </a:rPr>
              <a:t>the</a:t>
            </a:r>
            <a:r>
              <a:rPr lang="en-US" sz="2800" spc="-90"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effectLst/>
                <a:ea typeface="Calibri" panose="020F0502020204030204" pitchFamily="34" charset="0"/>
              </a:rPr>
              <a:t>space</a:t>
            </a:r>
            <a:r>
              <a:rPr lang="en-US" sz="2800" spc="-85">
                <a:effectLst/>
                <a:ea typeface="Calibri" panose="020F0502020204030204" pitchFamily="34" charset="0"/>
              </a:rPr>
              <a:t> </a:t>
            </a:r>
            <a:r>
              <a:rPr lang="en-US" sz="2800" spc="-10">
                <a:effectLst/>
                <a:ea typeface="Calibri" panose="020F0502020204030204" pitchFamily="34" charset="0"/>
              </a:rPr>
              <a:t>below for your </a:t>
            </a:r>
            <a:r>
              <a:rPr lang="en-US" sz="2800" b="1" u="sng" spc="-10">
                <a:effectLst/>
                <a:ea typeface="Calibri" panose="020F0502020204030204" pitchFamily="34" charset="0"/>
              </a:rPr>
              <a:t>first art form below.</a:t>
            </a:r>
          </a:p>
          <a:p>
            <a:endParaRPr lang="en-US" sz="2800" b="1" u="sng" spc="-10">
              <a:effectLst/>
              <a:ea typeface="Calibri" panose="020F0502020204030204" pitchFamily="34" charset="0"/>
            </a:endParaRPr>
          </a:p>
          <a:p>
            <a:r>
              <a:rPr lang="en-US" sz="2800" b="1" spc="-1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Two clean worksheets are provided for rough sketches/design and brainstorming.</a:t>
            </a:r>
            <a:endParaRPr lang="en-GB" sz="320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en-US" sz="2800" b="1" u="sng" spc="-10">
              <a:effectLst/>
              <a:ea typeface="Calibri" panose="020F0502020204030204" pitchFamily="34" charset="0"/>
            </a:endParaRPr>
          </a:p>
          <a:p>
            <a:endParaRPr lang="en-GB" sz="2800"/>
          </a:p>
        </p:txBody>
      </p:sp>
    </p:spTree>
    <p:extLst>
      <p:ext uri="{BB962C8B-B14F-4D97-AF65-F5344CB8AC3E}">
        <p14:creationId xmlns:p14="http://schemas.microsoft.com/office/powerpoint/2010/main" val="1974448385"/>
      </p:ext>
    </p:extLst>
  </p:cSld>
  <p:clrMapOvr>
    <a:masterClrMapping/>
  </p:clrMapOvr>
  <p:transition spd="slow">
    <p:push dir="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8CE4C-D2F8-B9CA-5C1A-556112E81B7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728663" y="180975"/>
            <a:ext cx="11463337" cy="558800"/>
          </a:xfrm>
        </p:spPr>
        <p:txBody>
          <a:bodyPr>
            <a:normAutofit/>
          </a:bodyPr>
          <a:lstStyle/>
          <a:p>
            <a:r>
              <a:rPr lang="en-US" b="1">
                <a:solidFill>
                  <a:srgbClr val="C00000"/>
                </a:solidFill>
              </a:rPr>
              <a:t>Rubrics are provided according to the art form presented</a:t>
            </a:r>
            <a:r>
              <a:rPr lang="en-US"/>
              <a:t>.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6FDD44-FC77-07AE-4604-FA2AE85C568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28663" y="1196975"/>
            <a:ext cx="11463337" cy="4883150"/>
          </a:xfrm>
        </p:spPr>
        <p:txBody>
          <a:bodyPr/>
          <a:lstStyle/>
          <a:p>
            <a:pPr marL="57150" indent="0">
              <a:buNone/>
            </a:pPr>
            <a:r>
              <a:rPr lang="en-US" b="1"/>
              <a:t>Worksheet 18 </a:t>
            </a:r>
            <a:r>
              <a:rPr lang="en-US"/>
              <a:t>rubrics are provided:</a:t>
            </a:r>
          </a:p>
          <a:p>
            <a:pPr marL="57150" indent="0">
              <a:buNone/>
            </a:pPr>
            <a:endParaRPr lang="en-US"/>
          </a:p>
          <a:p>
            <a:r>
              <a:rPr lang="en-US"/>
              <a:t>Dance: 25 marks</a:t>
            </a:r>
          </a:p>
          <a:p>
            <a:r>
              <a:rPr lang="en-US"/>
              <a:t>Drama: 25 marks</a:t>
            </a:r>
          </a:p>
          <a:p>
            <a:r>
              <a:rPr lang="en-US"/>
              <a:t>Music: 25 marks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945431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C9FC2CB-B42A-F6B9-2893-787DDB73DA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8202506"/>
              </p:ext>
            </p:extLst>
          </p:nvPr>
        </p:nvGraphicFramePr>
        <p:xfrm>
          <a:off x="0" y="407504"/>
          <a:ext cx="12006942" cy="6376200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671437">
                  <a:extLst>
                    <a:ext uri="{9D8B030D-6E8A-4147-A177-3AD203B41FA5}">
                      <a16:colId xmlns:a16="http://schemas.microsoft.com/office/drawing/2014/main" val="4271503905"/>
                    </a:ext>
                  </a:extLst>
                </a:gridCol>
                <a:gridCol w="2067101">
                  <a:extLst>
                    <a:ext uri="{9D8B030D-6E8A-4147-A177-3AD203B41FA5}">
                      <a16:colId xmlns:a16="http://schemas.microsoft.com/office/drawing/2014/main" val="1162823682"/>
                    </a:ext>
                  </a:extLst>
                </a:gridCol>
                <a:gridCol w="2067101">
                  <a:extLst>
                    <a:ext uri="{9D8B030D-6E8A-4147-A177-3AD203B41FA5}">
                      <a16:colId xmlns:a16="http://schemas.microsoft.com/office/drawing/2014/main" val="3403537353"/>
                    </a:ext>
                  </a:extLst>
                </a:gridCol>
                <a:gridCol w="2067101">
                  <a:extLst>
                    <a:ext uri="{9D8B030D-6E8A-4147-A177-3AD203B41FA5}">
                      <a16:colId xmlns:a16="http://schemas.microsoft.com/office/drawing/2014/main" val="884918528"/>
                    </a:ext>
                  </a:extLst>
                </a:gridCol>
                <a:gridCol w="2067101">
                  <a:extLst>
                    <a:ext uri="{9D8B030D-6E8A-4147-A177-3AD203B41FA5}">
                      <a16:colId xmlns:a16="http://schemas.microsoft.com/office/drawing/2014/main" val="3108550660"/>
                    </a:ext>
                  </a:extLst>
                </a:gridCol>
                <a:gridCol w="2067101">
                  <a:extLst>
                    <a:ext uri="{9D8B030D-6E8A-4147-A177-3AD203B41FA5}">
                      <a16:colId xmlns:a16="http://schemas.microsoft.com/office/drawing/2014/main" val="1241531016"/>
                    </a:ext>
                  </a:extLst>
                </a:gridCol>
              </a:tblGrid>
              <a:tr h="332006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200">
                          <a:effectLst/>
                        </a:rPr>
                        <a:t>CRITERIA/</a:t>
                      </a:r>
                      <a:endParaRPr lang="en-GB" sz="1200">
                        <a:effectLst/>
                      </a:endParaRPr>
                    </a:p>
                    <a:p>
                      <a:pPr marL="0" marR="0" algn="ctr"/>
                      <a:r>
                        <a:rPr lang="en-US" sz="1200">
                          <a:effectLst/>
                        </a:rPr>
                        <a:t>MARK ALLOCATION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200">
                          <a:effectLst/>
                        </a:rPr>
                        <a:t>5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200">
                          <a:effectLst/>
                        </a:rPr>
                        <a:t>4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200">
                          <a:effectLst/>
                        </a:rPr>
                        <a:t>3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200">
                          <a:effectLst/>
                        </a:rPr>
                        <a:t>2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200">
                          <a:effectLst/>
                        </a:rPr>
                        <a:t>1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extLst>
                  <a:ext uri="{0D108BD9-81ED-4DB2-BD59-A6C34878D82A}">
                    <a16:rowId xmlns:a16="http://schemas.microsoft.com/office/drawing/2014/main" val="1382338787"/>
                  </a:ext>
                </a:extLst>
              </a:tr>
              <a:tr h="1599810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200">
                          <a:effectLst/>
                        </a:rPr>
                        <a:t>Teamwork and Collaboration in Process Work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Learners excel in collaboration: The group consistently collaborates exceptionally well, solving problems and using time efficiently to produce a polished final performance.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Learners collaborate effectively: The group generally works well together, solving problems and using lesson time productively to achieve a well-prepared final performance.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Learners occasionally collaborate: The group works together at times, solving problems during some process work sessions, but efficiency varies.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Learners struggle to collaborate: The group finds it difficult to solve problems and work together during process work, often using lesson time inefficiently.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Learners unable to collaborate: The group fails to work together, leading to an unprepared final performance.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extLst>
                  <a:ext uri="{0D108BD9-81ED-4DB2-BD59-A6C34878D82A}">
                    <a16:rowId xmlns:a16="http://schemas.microsoft.com/office/drawing/2014/main" val="557301485"/>
                  </a:ext>
                </a:extLst>
              </a:tr>
              <a:tr h="1158883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200">
                          <a:effectLst/>
                        </a:rPr>
                        <a:t>Stimulus careers – transposed to movement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Learners able to use improvisation creatively to develop relevant movement vocabulary to interpret the chosen career.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Learners able to use improvisation to develop relevant movement vocabulary to interpret the chosen career.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Learners attempt to use improvisation but sporadically revert to known steps/movement to interpret the chosen career.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Learners struggle to use improvisation and most often revert to known steps/movement which did not interpret the chosen career.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Learners struggle to create movement to interpret the chosen career.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extLst>
                  <a:ext uri="{0D108BD9-81ED-4DB2-BD59-A6C34878D82A}">
                    <a16:rowId xmlns:a16="http://schemas.microsoft.com/office/drawing/2014/main" val="1649870466"/>
                  </a:ext>
                </a:extLst>
              </a:tr>
              <a:tr h="850663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200">
                          <a:effectLst/>
                        </a:rPr>
                        <a:t>Clear beginning and end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Appropriate and imaginative beginning and ending suited to the career.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Appropriate beginning and ending suited to the career.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A beginning and ending developed.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Limited understanding of beginning and endings.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Minimal effort made to include a beginning and ending.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extLst>
                  <a:ext uri="{0D108BD9-81ED-4DB2-BD59-A6C34878D82A}">
                    <a16:rowId xmlns:a16="http://schemas.microsoft.com/office/drawing/2014/main" val="669965420"/>
                  </a:ext>
                </a:extLst>
              </a:tr>
              <a:tr h="912424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200">
                          <a:effectLst/>
                        </a:rPr>
                        <a:t>Elements of dance and choreographic structures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Excellent understanding of how to use space, time and force effectively/ creatively to enhance the message.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An understanding of how to use space, time and force to enhance the message.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An attempt made to use space, time and force.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A limited understanding of how to use space, time and force.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Very limited understanding of space, time and force.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extLst>
                  <a:ext uri="{0D108BD9-81ED-4DB2-BD59-A6C34878D82A}">
                    <a16:rowId xmlns:a16="http://schemas.microsoft.com/office/drawing/2014/main" val="364171876"/>
                  </a:ext>
                </a:extLst>
              </a:tr>
              <a:tr h="1063329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200">
                          <a:effectLst/>
                        </a:rPr>
                        <a:t>Performance &amp; attention to detail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Learner performs with skill, confidence, and accuracy. Creative, innovate with attention to detail.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Learner performs with confidence and accuracy.  Shows attention to detail.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Learner performs with a degree of confidence and accuracy.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Learner performs with minimal confidence and limited accuracy.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Learner is disengaged and gives little of themselves.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extLst>
                  <a:ext uri="{0D108BD9-81ED-4DB2-BD59-A6C34878D82A}">
                    <a16:rowId xmlns:a16="http://schemas.microsoft.com/office/drawing/2014/main" val="3645162181"/>
                  </a:ext>
                </a:extLst>
              </a:tr>
              <a:tr h="425331">
                <a:tc gridSpan="6">
                  <a:txBody>
                    <a:bodyPr/>
                    <a:lstStyle/>
                    <a:p>
                      <a:pPr marL="0" marR="0"/>
                      <a:r>
                        <a:rPr lang="en-US" sz="1050">
                          <a:effectLst/>
                        </a:rPr>
                        <a:t> TOTAL                                                                                                                                                                                                                                                                                     /25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9394" marR="39394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7463117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0E36CEE8-CC92-73BE-F177-A89A33249C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3744" y="30777"/>
            <a:ext cx="9736650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75250" algn="l"/>
              </a:tabLst>
            </a:pPr>
            <a:r>
              <a:rPr kumimoji="0" lang="en-US" altLang="en-US" sz="1100" b="0" i="0" u="none" strike="noStrike" cap="none" normalizeH="0" baseline="0">
                <a:ln>
                  <a:noFill/>
                </a:ln>
                <a:solidFill>
                  <a:srgbClr val="00B05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 </a:t>
            </a:r>
            <a:r>
              <a:rPr kumimoji="0" lang="en-US" altLang="en-US" sz="2400" b="0" i="0" u="none" strike="noStrike" cap="none" normalizeH="0" baseline="0">
                <a:ln>
                  <a:noFill/>
                </a:ln>
                <a:solidFill>
                  <a:srgbClr val="C0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CREATIVE ARTS (DANCE) TOTAL 25 MARKS</a:t>
            </a:r>
            <a:endParaRPr kumimoji="0" lang="en-GB" altLang="en-US" sz="2400" b="0" i="0" u="none" strike="noStrike" cap="none" normalizeH="0" baseline="0">
              <a:ln>
                <a:noFill/>
              </a:ln>
              <a:solidFill>
                <a:srgbClr val="C000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75250" algn="l"/>
              </a:tabLst>
            </a:pP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6738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E24D029-A366-F7B4-741E-F51C82C5459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8085367"/>
              </p:ext>
            </p:extLst>
          </p:nvPr>
        </p:nvGraphicFramePr>
        <p:xfrm>
          <a:off x="146649" y="477923"/>
          <a:ext cx="11921706" cy="6385360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440611">
                  <a:extLst>
                    <a:ext uri="{9D8B030D-6E8A-4147-A177-3AD203B41FA5}">
                      <a16:colId xmlns:a16="http://schemas.microsoft.com/office/drawing/2014/main" val="3765383106"/>
                    </a:ext>
                  </a:extLst>
                </a:gridCol>
                <a:gridCol w="2244899">
                  <a:extLst>
                    <a:ext uri="{9D8B030D-6E8A-4147-A177-3AD203B41FA5}">
                      <a16:colId xmlns:a16="http://schemas.microsoft.com/office/drawing/2014/main" val="2073492068"/>
                    </a:ext>
                  </a:extLst>
                </a:gridCol>
                <a:gridCol w="2059049">
                  <a:extLst>
                    <a:ext uri="{9D8B030D-6E8A-4147-A177-3AD203B41FA5}">
                      <a16:colId xmlns:a16="http://schemas.microsoft.com/office/drawing/2014/main" val="1883263247"/>
                    </a:ext>
                  </a:extLst>
                </a:gridCol>
                <a:gridCol w="2059049">
                  <a:extLst>
                    <a:ext uri="{9D8B030D-6E8A-4147-A177-3AD203B41FA5}">
                      <a16:colId xmlns:a16="http://schemas.microsoft.com/office/drawing/2014/main" val="3853651662"/>
                    </a:ext>
                  </a:extLst>
                </a:gridCol>
                <a:gridCol w="2059049">
                  <a:extLst>
                    <a:ext uri="{9D8B030D-6E8A-4147-A177-3AD203B41FA5}">
                      <a16:colId xmlns:a16="http://schemas.microsoft.com/office/drawing/2014/main" val="485060464"/>
                    </a:ext>
                  </a:extLst>
                </a:gridCol>
                <a:gridCol w="2059049">
                  <a:extLst>
                    <a:ext uri="{9D8B030D-6E8A-4147-A177-3AD203B41FA5}">
                      <a16:colId xmlns:a16="http://schemas.microsoft.com/office/drawing/2014/main" val="1466588525"/>
                    </a:ext>
                  </a:extLst>
                </a:gridCol>
              </a:tblGrid>
              <a:tr h="539198">
                <a:tc>
                  <a:txBody>
                    <a:bodyPr/>
                    <a:lstStyle/>
                    <a:p>
                      <a:pPr marL="0" marR="0" algn="ctr"/>
                      <a:r>
                        <a:rPr lang="en-GB" sz="1300">
                          <a:effectLst/>
                        </a:rPr>
                        <a:t>CRITERIA/</a:t>
                      </a:r>
                    </a:p>
                    <a:p>
                      <a:pPr marL="0" marR="0" algn="ctr"/>
                      <a:r>
                        <a:rPr lang="en-GB" sz="1300">
                          <a:effectLst/>
                        </a:rPr>
                        <a:t>MARK ALLOCATION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GB" sz="1300">
                          <a:effectLst/>
                        </a:rPr>
                        <a:t>5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GB" sz="1300">
                          <a:effectLst/>
                        </a:rPr>
                        <a:t>4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GB" sz="1300">
                          <a:effectLst/>
                        </a:rPr>
                        <a:t>3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GB" sz="1300">
                          <a:effectLst/>
                        </a:rPr>
                        <a:t>2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 anchor="ctr"/>
                </a:tc>
                <a:tc>
                  <a:txBody>
                    <a:bodyPr/>
                    <a:lstStyle/>
                    <a:p>
                      <a:pPr marL="276860" marR="0" algn="ctr"/>
                      <a:r>
                        <a:rPr lang="en-GB" sz="1300">
                          <a:effectLst/>
                        </a:rPr>
                        <a:t>1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 anchor="ctr"/>
                </a:tc>
                <a:extLst>
                  <a:ext uri="{0D108BD9-81ED-4DB2-BD59-A6C34878D82A}">
                    <a16:rowId xmlns:a16="http://schemas.microsoft.com/office/drawing/2014/main" val="2574630414"/>
                  </a:ext>
                </a:extLst>
              </a:tr>
              <a:tr h="2449317">
                <a:tc>
                  <a:txBody>
                    <a:bodyPr/>
                    <a:lstStyle/>
                    <a:p>
                      <a:pPr marL="0" marR="0" algn="ctr"/>
                      <a:r>
                        <a:rPr lang="en-GB" sz="1300">
                          <a:effectLst/>
                        </a:rPr>
                        <a:t>Process towards performance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Actively and enthusiastically participates in all group activities, brainstorming sessions, and rehearsals.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 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Demonstrates outstanding engagement and commitment to the collaborative process.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 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Contributions are insightful, innovative, and significantly enhance the improvisation. Proactively takes initiative.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Consistently participates in group activities, brainstorming, and rehearsals.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 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Actively engages with peers and the task at hand.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 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Contributions are thoughtful and contribute to the overall development of the improvisation.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Participates regularly in group activities, brainstorming, and rehearsals.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 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Demonstrates a satisfactory level of engagement.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 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Contributions are relevant and support the development of ideas.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Participates sporadically in group activities, brainstorming, and rehearsals.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 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Engagement is inconsistent and may require prompting.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 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Contributions are minimal and offer limited development to the scene.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Rarely participates in group activities, brainstorming, or rehearsals.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 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Shows little to no engagement in the collaborative process.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 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Requires significant prompting to contribute.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extLst>
                  <a:ext uri="{0D108BD9-81ED-4DB2-BD59-A6C34878D82A}">
                    <a16:rowId xmlns:a16="http://schemas.microsoft.com/office/drawing/2014/main" val="4235031581"/>
                  </a:ext>
                </a:extLst>
              </a:tr>
              <a:tr h="721629">
                <a:tc>
                  <a:txBody>
                    <a:bodyPr/>
                    <a:lstStyle/>
                    <a:p>
                      <a:pPr marL="0" marR="0" algn="ctr"/>
                      <a:r>
                        <a:rPr lang="en-GB" sz="1300">
                          <a:effectLst/>
                        </a:rPr>
                        <a:t>Vocal Skills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Excellent vocal skills, natural pace, and skilful use of pitch, pause, volume and tone.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Good use of volume, pitch, pace, pause and tone of voice.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Adequate use of volume, pitch, pace, pause and tone of voice.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Quiet or too loud. Monotone voice. Uneven pace.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Inaudible and slow or too fast pace.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Needs improvement in interpretation of vocal skills.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extLst>
                  <a:ext uri="{0D108BD9-81ED-4DB2-BD59-A6C34878D82A}">
                    <a16:rowId xmlns:a16="http://schemas.microsoft.com/office/drawing/2014/main" val="653110907"/>
                  </a:ext>
                </a:extLst>
              </a:tr>
              <a:tr h="931293">
                <a:tc>
                  <a:txBody>
                    <a:bodyPr/>
                    <a:lstStyle/>
                    <a:p>
                      <a:pPr marL="0" marR="0" algn="ctr"/>
                      <a:r>
                        <a:rPr lang="en-GB" sz="1300">
                          <a:effectLst/>
                        </a:rPr>
                        <a:t>Body Language Gestures</a:t>
                      </a:r>
                    </a:p>
                    <a:p>
                      <a:pPr marL="0" marR="0" algn="ctr"/>
                      <a:r>
                        <a:rPr lang="en-GB" sz="1300">
                          <a:effectLst/>
                        </a:rPr>
                        <a:t>Facial Expressions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Excellent and authentic use of facial expressions and body language.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Good use of facial expressions and body language.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Adequate body language and use of facial expressions. At times uncertain body movements.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Unsure facial expressions. Body language reflects nervousness. Lacks appropriate body movements.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Lack of facial expressions. Express nervousness and lack of body movements.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extLst>
                  <a:ext uri="{0D108BD9-81ED-4DB2-BD59-A6C34878D82A}">
                    <a16:rowId xmlns:a16="http://schemas.microsoft.com/office/drawing/2014/main" val="4168337898"/>
                  </a:ext>
                </a:extLst>
              </a:tr>
              <a:tr h="621961">
                <a:tc>
                  <a:txBody>
                    <a:bodyPr/>
                    <a:lstStyle/>
                    <a:p>
                      <a:pPr marL="0" marR="0" algn="ctr"/>
                      <a:r>
                        <a:rPr lang="en-GB" sz="1300">
                          <a:effectLst/>
                        </a:rPr>
                        <a:t>Improvised Scene Structure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Engaging and authentic storyline. Clear and focused beginning, middle and end.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Clear and defined storyline. Strong beginning, middle and end.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Visible storyline with a beginning, middle and end.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Storyline not always clear and focused. Lacks substance in certain parts.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No understanding of storyline. Sketch does not make sense.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extLst>
                  <a:ext uri="{0D108BD9-81ED-4DB2-BD59-A6C34878D82A}">
                    <a16:rowId xmlns:a16="http://schemas.microsoft.com/office/drawing/2014/main" val="66255821"/>
                  </a:ext>
                </a:extLst>
              </a:tr>
              <a:tr h="639532">
                <a:tc>
                  <a:txBody>
                    <a:bodyPr/>
                    <a:lstStyle/>
                    <a:p>
                      <a:pPr marL="0" marR="0" algn="ctr"/>
                      <a:r>
                        <a:rPr lang="en-GB" sz="1300">
                          <a:effectLst/>
                        </a:rPr>
                        <a:t>Group Performance</a:t>
                      </a:r>
                    </a:p>
                    <a:p>
                      <a:pPr marL="0" marR="0" algn="ctr"/>
                      <a:r>
                        <a:rPr lang="en-GB" sz="1300">
                          <a:effectLst/>
                        </a:rPr>
                        <a:t> 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Captivating performance and excellent group dynamic.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Good performance. Enjoyable and successfully engaged as a group.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Adequate performance and group energy were sustained.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Limited group interaction. Uncertain of performance and communication skills.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Inadequate group performance. Lacked direction and communication.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extLst>
                  <a:ext uri="{0D108BD9-81ED-4DB2-BD59-A6C34878D82A}">
                    <a16:rowId xmlns:a16="http://schemas.microsoft.com/office/drawing/2014/main" val="3693029141"/>
                  </a:ext>
                </a:extLst>
              </a:tr>
              <a:tr h="390883">
                <a:tc gridSpan="6">
                  <a:txBody>
                    <a:bodyPr/>
                    <a:lstStyle/>
                    <a:p>
                      <a:pPr marL="0" marR="0"/>
                      <a:r>
                        <a:rPr lang="en-GB" sz="1300">
                          <a:effectLst/>
                        </a:rPr>
                        <a:t>TOTAL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/25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6417637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5E4C2222-3909-8C33-C157-3AEF105A22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0281" y="0"/>
            <a:ext cx="7591437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75250" algn="l"/>
              </a:tabLst>
            </a:pPr>
            <a:r>
              <a:rPr kumimoji="0" lang="en-US" altLang="en-US" sz="2400" b="0" i="0" u="none" strike="noStrike" cap="none" normalizeH="0" baseline="0">
                <a:ln>
                  <a:noFill/>
                </a:ln>
                <a:solidFill>
                  <a:srgbClr val="C0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CREATIVE ARTS (DRAMA) TOTAL 25 MARKS</a:t>
            </a:r>
            <a:endParaRPr kumimoji="0" lang="en-GB" altLang="en-US" sz="2400" b="0" i="0" u="none" strike="noStrike" cap="none" normalizeH="0" baseline="0">
              <a:ln>
                <a:noFill/>
              </a:ln>
              <a:solidFill>
                <a:srgbClr val="C000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75250" algn="l"/>
              </a:tabLst>
            </a:pP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0860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9066FD-B025-451C-AD0C-63BE260B81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662FE67B-1DA1-EEC0-B501-77408D7399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0281" y="0"/>
            <a:ext cx="7474418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75250" algn="l"/>
              </a:tabLst>
            </a:pPr>
            <a:r>
              <a:rPr kumimoji="0" lang="en-US" altLang="en-US" sz="2400" b="0" i="0" u="none" strike="noStrike" cap="none" normalizeH="0" baseline="0">
                <a:ln>
                  <a:noFill/>
                </a:ln>
                <a:solidFill>
                  <a:srgbClr val="C0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CREATIVE ARTS (MUSIC) TOTAL 25 MARKS</a:t>
            </a:r>
            <a:endParaRPr kumimoji="0" lang="en-GB" altLang="en-US" sz="2400" b="0" i="0" u="none" strike="noStrike" cap="none" normalizeH="0" baseline="0">
              <a:ln>
                <a:noFill/>
              </a:ln>
              <a:solidFill>
                <a:srgbClr val="C000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75250" algn="l"/>
              </a:tabLst>
            </a:pP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17818E1-3CD3-0D51-849A-F56962A6B1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8643785"/>
              </p:ext>
            </p:extLst>
          </p:nvPr>
        </p:nvGraphicFramePr>
        <p:xfrm>
          <a:off x="100584" y="427139"/>
          <a:ext cx="11969496" cy="6366853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568340">
                  <a:extLst>
                    <a:ext uri="{9D8B030D-6E8A-4147-A177-3AD203B41FA5}">
                      <a16:colId xmlns:a16="http://schemas.microsoft.com/office/drawing/2014/main" val="1235890770"/>
                    </a:ext>
                  </a:extLst>
                </a:gridCol>
                <a:gridCol w="2600289">
                  <a:extLst>
                    <a:ext uri="{9D8B030D-6E8A-4147-A177-3AD203B41FA5}">
                      <a16:colId xmlns:a16="http://schemas.microsoft.com/office/drawing/2014/main" val="2756736272"/>
                    </a:ext>
                  </a:extLst>
                </a:gridCol>
                <a:gridCol w="2600289">
                  <a:extLst>
                    <a:ext uri="{9D8B030D-6E8A-4147-A177-3AD203B41FA5}">
                      <a16:colId xmlns:a16="http://schemas.microsoft.com/office/drawing/2014/main" val="2072227676"/>
                    </a:ext>
                  </a:extLst>
                </a:gridCol>
                <a:gridCol w="2600289">
                  <a:extLst>
                    <a:ext uri="{9D8B030D-6E8A-4147-A177-3AD203B41FA5}">
                      <a16:colId xmlns:a16="http://schemas.microsoft.com/office/drawing/2014/main" val="729157883"/>
                    </a:ext>
                  </a:extLst>
                </a:gridCol>
                <a:gridCol w="2600289">
                  <a:extLst>
                    <a:ext uri="{9D8B030D-6E8A-4147-A177-3AD203B41FA5}">
                      <a16:colId xmlns:a16="http://schemas.microsoft.com/office/drawing/2014/main" val="164811763"/>
                    </a:ext>
                  </a:extLst>
                </a:gridCol>
              </a:tblGrid>
              <a:tr h="604453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300">
                          <a:effectLst/>
                        </a:rPr>
                        <a:t>CRITERIA/</a:t>
                      </a:r>
                      <a:endParaRPr lang="en-GB" sz="1300">
                        <a:effectLst/>
                      </a:endParaRPr>
                    </a:p>
                    <a:p>
                      <a:pPr marL="0" marR="0" algn="ctr"/>
                      <a:r>
                        <a:rPr lang="en-US" sz="1300">
                          <a:effectLst/>
                        </a:rPr>
                        <a:t>MARK ALLOCATION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300">
                          <a:effectLst/>
                        </a:rPr>
                        <a:t>5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300">
                          <a:effectLst/>
                        </a:rPr>
                        <a:t>4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300">
                          <a:effectLst/>
                        </a:rPr>
                        <a:t>2-3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300">
                          <a:effectLst/>
                        </a:rPr>
                        <a:t>1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 anchor="ctr"/>
                </a:tc>
                <a:extLst>
                  <a:ext uri="{0D108BD9-81ED-4DB2-BD59-A6C34878D82A}">
                    <a16:rowId xmlns:a16="http://schemas.microsoft.com/office/drawing/2014/main" val="833208841"/>
                  </a:ext>
                </a:extLst>
              </a:tr>
              <a:tr h="1189102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300">
                          <a:effectLst/>
                        </a:rPr>
                        <a:t>Lyrics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200">
                          <a:effectLst/>
                        </a:rPr>
                        <a:t>Lyrics are extremely captivating, describe careers creatively and innovatively. Deep understanding of all aspects of careers evident in lyrics.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200">
                          <a:effectLst/>
                        </a:rPr>
                        <a:t>Lyrics are captivating, relates to careers as topic.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200">
                          <a:effectLst/>
                        </a:rPr>
                        <a:t>Lyrics are somewhat captivating and simple, with some reference to careers.  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200">
                          <a:effectLst/>
                        </a:rPr>
                        <a:t>Lyrics are not captivating, lack description of careers.</a:t>
                      </a:r>
                      <a:endParaRPr lang="en-GB" sz="1200">
                        <a:effectLst/>
                      </a:endParaRPr>
                    </a:p>
                    <a:p>
                      <a:pPr marL="0" marR="0"/>
                      <a:r>
                        <a:rPr lang="en-US" sz="1200">
                          <a:effectLst/>
                        </a:rPr>
                        <a:t>Lyrics do not relate to any aspect of careers.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/>
                </a:tc>
                <a:extLst>
                  <a:ext uri="{0D108BD9-81ED-4DB2-BD59-A6C34878D82A}">
                    <a16:rowId xmlns:a16="http://schemas.microsoft.com/office/drawing/2014/main" val="2128807365"/>
                  </a:ext>
                </a:extLst>
              </a:tr>
              <a:tr h="990919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300">
                          <a:effectLst/>
                        </a:rPr>
                        <a:t>Content of song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200">
                          <a:effectLst/>
                        </a:rPr>
                        <a:t>Clearly reflects good understanding of careers; expresses a clear opinion; includes strong facts to support the opinion.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200">
                          <a:effectLst/>
                        </a:rPr>
                        <a:t>Reflects an understanding of careers. </a:t>
                      </a:r>
                      <a:endParaRPr lang="en-GB" sz="1200">
                        <a:effectLst/>
                      </a:endParaRPr>
                    </a:p>
                    <a:p>
                      <a:pPr marL="0" marR="0"/>
                      <a:r>
                        <a:rPr lang="en-US" sz="1200">
                          <a:effectLst/>
                        </a:rPr>
                        <a:t>Expresses an opinion; includes facts to support the opinion.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200">
                          <a:effectLst/>
                        </a:rPr>
                        <a:t>Reflects little understanding of careers; does not express an opinion; includes few facts to support the opinion.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200">
                          <a:effectLst/>
                        </a:rPr>
                        <a:t>Does not reflect an understanding of careers; does not express a clear opinion; does not include facts to support an opinion.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/>
                </a:tc>
                <a:extLst>
                  <a:ext uri="{0D108BD9-81ED-4DB2-BD59-A6C34878D82A}">
                    <a16:rowId xmlns:a16="http://schemas.microsoft.com/office/drawing/2014/main" val="2167378825"/>
                  </a:ext>
                </a:extLst>
              </a:tr>
              <a:tr h="792735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300">
                          <a:effectLst/>
                        </a:rPr>
                        <a:t>Melody 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200">
                          <a:effectLst/>
                        </a:rPr>
                        <a:t>Well balanced melody, interesting and captivating, excellent depiction of the music genre.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200">
                          <a:effectLst/>
                        </a:rPr>
                        <a:t>Good melody, somewhat captivating rhythm which depicts the music genre.  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200">
                          <a:effectLst/>
                        </a:rPr>
                        <a:t>Average use of melody and rhythm, inconsistent and does not depict the music genre.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200">
                          <a:effectLst/>
                        </a:rPr>
                        <a:t>Very limited and inconsistent use of a melody and rhythm, not used effectively in line with the music genre.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/>
                </a:tc>
                <a:extLst>
                  <a:ext uri="{0D108BD9-81ED-4DB2-BD59-A6C34878D82A}">
                    <a16:rowId xmlns:a16="http://schemas.microsoft.com/office/drawing/2014/main" val="1688446242"/>
                  </a:ext>
                </a:extLst>
              </a:tr>
              <a:tr h="1585470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300">
                          <a:effectLst/>
                        </a:rPr>
                        <a:t>Process and Performance 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200">
                          <a:effectLst/>
                        </a:rPr>
                        <a:t>Reflects deeply on progress; sets and achieves meaningful goals for improvement.</a:t>
                      </a:r>
                      <a:endParaRPr lang="en-GB" sz="1200">
                        <a:effectLst/>
                      </a:endParaRPr>
                    </a:p>
                    <a:p>
                      <a:pPr marL="0" marR="0"/>
                      <a:r>
                        <a:rPr lang="en-US" sz="1200">
                          <a:effectLst/>
                        </a:rPr>
                        <a:t>Innovative and creative performance; portrays originality and enthusiasm to create a memorable and polished performance. 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200">
                          <a:effectLst/>
                        </a:rPr>
                        <a:t>Reflects on progress and sets goals with occasional guidance.</a:t>
                      </a:r>
                      <a:endParaRPr lang="en-GB" sz="1200">
                        <a:effectLst/>
                      </a:endParaRPr>
                    </a:p>
                    <a:p>
                      <a:pPr marL="0" marR="0"/>
                      <a:r>
                        <a:rPr lang="en-US" sz="1200">
                          <a:effectLst/>
                        </a:rPr>
                        <a:t> </a:t>
                      </a:r>
                      <a:endParaRPr lang="en-GB" sz="1200">
                        <a:effectLst/>
                      </a:endParaRPr>
                    </a:p>
                    <a:p>
                      <a:pPr marL="0" marR="0"/>
                      <a:r>
                        <a:rPr lang="en-US" sz="1200">
                          <a:effectLst/>
                        </a:rPr>
                        <a:t>Creative and demonstrates enthusiasm to create a memorable performance.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200">
                          <a:effectLst/>
                        </a:rPr>
                        <a:t> Reflects superficially on process; goals are unclear or not achieved.</a:t>
                      </a:r>
                      <a:endParaRPr lang="en-GB" sz="1200">
                        <a:effectLst/>
                      </a:endParaRPr>
                    </a:p>
                    <a:p>
                      <a:pPr marL="0" marR="0"/>
                      <a:r>
                        <a:rPr lang="en-US" sz="1200">
                          <a:effectLst/>
                        </a:rPr>
                        <a:t> </a:t>
                      </a:r>
                      <a:endParaRPr lang="en-GB" sz="1200">
                        <a:effectLst/>
                      </a:endParaRPr>
                    </a:p>
                    <a:p>
                      <a:pPr marL="0" marR="0"/>
                      <a:r>
                        <a:rPr lang="en-US" sz="1200">
                          <a:effectLst/>
                        </a:rPr>
                        <a:t>Attempts to be creative but portrays limited enthusiasm to create an effective performance.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200">
                          <a:effectLst/>
                        </a:rPr>
                        <a:t>Shows little to no reflection on the process or effort to improve.</a:t>
                      </a:r>
                      <a:endParaRPr lang="en-GB" sz="1200">
                        <a:effectLst/>
                      </a:endParaRPr>
                    </a:p>
                    <a:p>
                      <a:pPr marL="0" marR="0"/>
                      <a:r>
                        <a:rPr lang="en-US" sz="1200">
                          <a:effectLst/>
                        </a:rPr>
                        <a:t> </a:t>
                      </a:r>
                      <a:endParaRPr lang="en-GB" sz="1200">
                        <a:effectLst/>
                      </a:endParaRPr>
                    </a:p>
                    <a:p>
                      <a:pPr marL="0" marR="0"/>
                      <a:r>
                        <a:rPr lang="en-US" sz="1200">
                          <a:effectLst/>
                        </a:rPr>
                        <a:t>Lacks creativity and demonstrates no enthusiasm to create an effective performance.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/>
                </a:tc>
                <a:extLst>
                  <a:ext uri="{0D108BD9-81ED-4DB2-BD59-A6C34878D82A}">
                    <a16:rowId xmlns:a16="http://schemas.microsoft.com/office/drawing/2014/main" val="1595488594"/>
                  </a:ext>
                </a:extLst>
              </a:tr>
              <a:tr h="1002690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300">
                          <a:effectLst/>
                        </a:rPr>
                        <a:t>Overall Effectiveness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200">
                          <a:effectLst/>
                        </a:rPr>
                        <a:t>Extremely cohesive; all parts interrelate very well.</a:t>
                      </a:r>
                      <a:endParaRPr lang="en-GB" sz="1200">
                        <a:effectLst/>
                      </a:endParaRPr>
                    </a:p>
                    <a:p>
                      <a:pPr marL="0" marR="0"/>
                      <a:r>
                        <a:rPr lang="en-US" sz="1200">
                          <a:effectLst/>
                        </a:rPr>
                        <a:t> </a:t>
                      </a:r>
                      <a:endParaRPr lang="en-GB" sz="1200">
                        <a:effectLst/>
                      </a:endParaRPr>
                    </a:p>
                    <a:p>
                      <a:pPr marL="0" marR="0"/>
                      <a:r>
                        <a:rPr lang="en-US" sz="1200">
                          <a:effectLst/>
                        </a:rPr>
                        <a:t>Superior evidence of effort.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200">
                          <a:effectLst/>
                        </a:rPr>
                        <a:t>Cohesive; all parts interrelate well.</a:t>
                      </a:r>
                      <a:endParaRPr lang="en-GB" sz="1200">
                        <a:effectLst/>
                      </a:endParaRPr>
                    </a:p>
                    <a:p>
                      <a:pPr marL="0" marR="0"/>
                      <a:r>
                        <a:rPr lang="en-US" sz="1200">
                          <a:effectLst/>
                        </a:rPr>
                        <a:t> </a:t>
                      </a:r>
                      <a:endParaRPr lang="en-GB" sz="1200">
                        <a:effectLst/>
                      </a:endParaRPr>
                    </a:p>
                    <a:p>
                      <a:pPr marL="0" marR="0"/>
                      <a:r>
                        <a:rPr lang="en-US" sz="1200">
                          <a:effectLst/>
                        </a:rPr>
                        <a:t>Good evidence of effort.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200">
                          <a:effectLst/>
                        </a:rPr>
                        <a:t>Somewhat cohesive, parts interrelate somewhat.</a:t>
                      </a:r>
                      <a:endParaRPr lang="en-GB" sz="1200">
                        <a:effectLst/>
                      </a:endParaRPr>
                    </a:p>
                    <a:p>
                      <a:pPr marL="0" marR="0"/>
                      <a:r>
                        <a:rPr lang="en-US" sz="1200">
                          <a:effectLst/>
                        </a:rPr>
                        <a:t>Poorly prepared and presented. </a:t>
                      </a:r>
                      <a:endParaRPr lang="en-GB" sz="1200">
                        <a:effectLst/>
                      </a:endParaRPr>
                    </a:p>
                    <a:p>
                      <a:pPr marL="0" marR="0"/>
                      <a:r>
                        <a:rPr lang="en-US" sz="1200">
                          <a:effectLst/>
                        </a:rPr>
                        <a:t> </a:t>
                      </a:r>
                      <a:endParaRPr lang="en-GB" sz="1200">
                        <a:effectLst/>
                      </a:endParaRPr>
                    </a:p>
                    <a:p>
                      <a:pPr marL="0" marR="0"/>
                      <a:r>
                        <a:rPr lang="en-US" sz="1200">
                          <a:effectLst/>
                        </a:rPr>
                        <a:t>Minimal evidence of effort.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US" sz="1200">
                          <a:effectLst/>
                        </a:rPr>
                        <a:t>Lacks cohesion: parts do not interrelate. </a:t>
                      </a:r>
                      <a:endParaRPr lang="en-GB" sz="1200">
                        <a:effectLst/>
                      </a:endParaRPr>
                    </a:p>
                    <a:p>
                      <a:pPr marL="0" marR="0"/>
                      <a:r>
                        <a:rPr lang="en-US" sz="1200">
                          <a:effectLst/>
                        </a:rPr>
                        <a:t> Poorly prepared and presented. </a:t>
                      </a:r>
                      <a:endParaRPr lang="en-GB" sz="1200">
                        <a:effectLst/>
                      </a:endParaRPr>
                    </a:p>
                    <a:p>
                      <a:pPr marL="0" marR="0"/>
                      <a:r>
                        <a:rPr lang="en-US" sz="1200">
                          <a:effectLst/>
                        </a:rPr>
                        <a:t> </a:t>
                      </a:r>
                      <a:endParaRPr lang="en-GB" sz="1200">
                        <a:effectLst/>
                      </a:endParaRPr>
                    </a:p>
                    <a:p>
                      <a:pPr marL="0" marR="0"/>
                      <a:r>
                        <a:rPr lang="en-US" sz="1200">
                          <a:effectLst/>
                        </a:rPr>
                        <a:t>Little evidence of effort.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/>
                </a:tc>
                <a:extLst>
                  <a:ext uri="{0D108BD9-81ED-4DB2-BD59-A6C34878D82A}">
                    <a16:rowId xmlns:a16="http://schemas.microsoft.com/office/drawing/2014/main" val="3465864295"/>
                  </a:ext>
                </a:extLst>
              </a:tr>
              <a:tr h="201484">
                <a:tc gridSpan="2">
                  <a:txBody>
                    <a:bodyPr/>
                    <a:lstStyle/>
                    <a:p>
                      <a:pPr marL="0" marR="0"/>
                      <a:r>
                        <a:rPr lang="en-US" sz="1300">
                          <a:effectLst/>
                        </a:rPr>
                        <a:t>TOTAL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algn="r"/>
                      <a:r>
                        <a:rPr lang="en-US" sz="1300" b="1">
                          <a:solidFill>
                            <a:schemeClr val="bg1"/>
                          </a:solidFill>
                          <a:effectLst/>
                        </a:rPr>
                        <a:t>/25</a:t>
                      </a:r>
                      <a:endParaRPr lang="en-GB" sz="1300" b="1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325" marR="25325" marT="0" marB="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111652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753746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9259" b="-9259"/>
            </a:stretch>
          </a:blipFill>
        </p:spPr>
        <p:txBody>
          <a:bodyPr/>
          <a:lstStyle/>
          <a:p>
            <a:endParaRPr lang="en-GB" sz="1200"/>
          </a:p>
        </p:txBody>
      </p:sp>
      <p:grpSp>
        <p:nvGrpSpPr>
          <p:cNvPr id="3" name="Group 3"/>
          <p:cNvGrpSpPr>
            <a:grpSpLocks noChangeAspect="1"/>
          </p:cNvGrpSpPr>
          <p:nvPr/>
        </p:nvGrpSpPr>
        <p:grpSpPr>
          <a:xfrm rot="-8348">
            <a:off x="496396" y="667506"/>
            <a:ext cx="5001773" cy="5845397"/>
            <a:chOff x="0" y="0"/>
            <a:chExt cx="5542744" cy="6348730"/>
          </a:xfrm>
        </p:grpSpPr>
        <p:sp>
          <p:nvSpPr>
            <p:cNvPr id="4" name="Freeform 4"/>
            <p:cNvSpPr/>
            <p:nvPr/>
          </p:nvSpPr>
          <p:spPr>
            <a:xfrm>
              <a:off x="0" y="1"/>
              <a:ext cx="5542744" cy="6275681"/>
            </a:xfrm>
            <a:custGeom>
              <a:avLst/>
              <a:gdLst/>
              <a:ahLst/>
              <a:cxnLst/>
              <a:rect l="l" t="t" r="r" b="b"/>
              <a:pathLst>
                <a:path w="5439410" h="6348730">
                  <a:moveTo>
                    <a:pt x="5419090" y="0"/>
                  </a:moveTo>
                  <a:lnTo>
                    <a:pt x="19050" y="0"/>
                  </a:lnTo>
                  <a:cubicBezTo>
                    <a:pt x="8890" y="0"/>
                    <a:pt x="0" y="8890"/>
                    <a:pt x="0" y="20320"/>
                  </a:cubicBezTo>
                  <a:lnTo>
                    <a:pt x="0" y="6329680"/>
                  </a:lnTo>
                  <a:cubicBezTo>
                    <a:pt x="0" y="6339840"/>
                    <a:pt x="8890" y="6348730"/>
                    <a:pt x="19050" y="6348730"/>
                  </a:cubicBezTo>
                  <a:lnTo>
                    <a:pt x="5419090" y="6348730"/>
                  </a:lnTo>
                  <a:cubicBezTo>
                    <a:pt x="5429250" y="6348730"/>
                    <a:pt x="5438140" y="6339840"/>
                    <a:pt x="5438140" y="6329680"/>
                  </a:cubicBezTo>
                  <a:lnTo>
                    <a:pt x="5438140" y="20320"/>
                  </a:lnTo>
                  <a:cubicBezTo>
                    <a:pt x="5439410" y="8890"/>
                    <a:pt x="5430520" y="0"/>
                    <a:pt x="5419090" y="0"/>
                  </a:cubicBezTo>
                  <a:close/>
                  <a:moveTo>
                    <a:pt x="5137150" y="314960"/>
                  </a:moveTo>
                  <a:lnTo>
                    <a:pt x="5137150" y="4970780"/>
                  </a:lnTo>
                  <a:cubicBezTo>
                    <a:pt x="5137150" y="4980940"/>
                    <a:pt x="5128260" y="4989830"/>
                    <a:pt x="5118100" y="4989830"/>
                  </a:cubicBezTo>
                  <a:lnTo>
                    <a:pt x="266700" y="4989830"/>
                  </a:lnTo>
                  <a:cubicBezTo>
                    <a:pt x="256540" y="4989830"/>
                    <a:pt x="247650" y="4980940"/>
                    <a:pt x="247650" y="4970780"/>
                  </a:cubicBezTo>
                  <a:lnTo>
                    <a:pt x="247650" y="314960"/>
                  </a:lnTo>
                  <a:cubicBezTo>
                    <a:pt x="247650" y="304800"/>
                    <a:pt x="256540" y="295910"/>
                    <a:pt x="266700" y="295910"/>
                  </a:cubicBezTo>
                  <a:lnTo>
                    <a:pt x="5118100" y="295910"/>
                  </a:lnTo>
                  <a:cubicBezTo>
                    <a:pt x="5129530" y="294640"/>
                    <a:pt x="5137150" y="303530"/>
                    <a:pt x="5137150" y="314960"/>
                  </a:cubicBez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200"/>
            </a:p>
          </p:txBody>
        </p:sp>
        <p:sp>
          <p:nvSpPr>
            <p:cNvPr id="5" name="Freeform 5"/>
            <p:cNvSpPr/>
            <p:nvPr/>
          </p:nvSpPr>
          <p:spPr>
            <a:xfrm>
              <a:off x="247650" y="294640"/>
              <a:ext cx="4889500" cy="4693920"/>
            </a:xfrm>
            <a:custGeom>
              <a:avLst/>
              <a:gdLst/>
              <a:ahLst/>
              <a:cxnLst/>
              <a:rect l="l" t="t" r="r" b="b"/>
              <a:pathLst>
                <a:path w="4889500" h="4693920">
                  <a:moveTo>
                    <a:pt x="4870450" y="0"/>
                  </a:moveTo>
                  <a:lnTo>
                    <a:pt x="19050" y="0"/>
                  </a:lnTo>
                  <a:cubicBezTo>
                    <a:pt x="8890" y="0"/>
                    <a:pt x="0" y="8890"/>
                    <a:pt x="0" y="19050"/>
                  </a:cubicBezTo>
                  <a:lnTo>
                    <a:pt x="0" y="4674870"/>
                  </a:lnTo>
                  <a:cubicBezTo>
                    <a:pt x="0" y="4686300"/>
                    <a:pt x="8890" y="4693920"/>
                    <a:pt x="19050" y="4693920"/>
                  </a:cubicBezTo>
                  <a:lnTo>
                    <a:pt x="4870450" y="4693920"/>
                  </a:lnTo>
                  <a:cubicBezTo>
                    <a:pt x="4880610" y="4693920"/>
                    <a:pt x="4889500" y="4685030"/>
                    <a:pt x="4889500" y="4674870"/>
                  </a:cubicBezTo>
                  <a:lnTo>
                    <a:pt x="4889500" y="20320"/>
                  </a:lnTo>
                  <a:cubicBezTo>
                    <a:pt x="4889500" y="8890"/>
                    <a:pt x="4881880" y="0"/>
                    <a:pt x="4870450" y="0"/>
                  </a:cubicBezTo>
                  <a:close/>
                </a:path>
              </a:pathLst>
            </a:custGeom>
            <a:blipFill>
              <a:blip r:embed="rId4"/>
              <a:stretch>
                <a:fillRect l="-22000" r="-22000"/>
              </a:stretch>
            </a:blipFill>
          </p:spPr>
          <p:txBody>
            <a:bodyPr/>
            <a:lstStyle/>
            <a:p>
              <a:endParaRPr lang="en-GB" sz="1200"/>
            </a:p>
          </p:txBody>
        </p:sp>
        <p:sp>
          <p:nvSpPr>
            <p:cNvPr id="6" name="Freeform 6"/>
            <p:cNvSpPr/>
            <p:nvPr/>
          </p:nvSpPr>
          <p:spPr>
            <a:xfrm>
              <a:off x="1270" y="6350"/>
              <a:ext cx="5457190" cy="6342380"/>
            </a:xfrm>
            <a:custGeom>
              <a:avLst/>
              <a:gdLst/>
              <a:ahLst/>
              <a:cxnLst/>
              <a:rect l="l" t="t" r="r" b="b"/>
              <a:pathLst>
                <a:path w="5457190" h="6342380">
                  <a:moveTo>
                    <a:pt x="5137150" y="302260"/>
                  </a:moveTo>
                  <a:cubicBezTo>
                    <a:pt x="5137150" y="302260"/>
                    <a:pt x="5133340" y="290830"/>
                    <a:pt x="5119370" y="289560"/>
                  </a:cubicBezTo>
                  <a:lnTo>
                    <a:pt x="248920" y="289560"/>
                  </a:lnTo>
                  <a:cubicBezTo>
                    <a:pt x="240030" y="289560"/>
                    <a:pt x="228600" y="293370"/>
                    <a:pt x="228600" y="303530"/>
                  </a:cubicBezTo>
                  <a:lnTo>
                    <a:pt x="232410" y="312420"/>
                  </a:lnTo>
                  <a:cubicBezTo>
                    <a:pt x="236220" y="307340"/>
                    <a:pt x="242570" y="304800"/>
                    <a:pt x="248920" y="304800"/>
                  </a:cubicBezTo>
                  <a:lnTo>
                    <a:pt x="5123180" y="304800"/>
                  </a:lnTo>
                  <a:lnTo>
                    <a:pt x="5123180" y="4966970"/>
                  </a:lnTo>
                  <a:cubicBezTo>
                    <a:pt x="5123180" y="4973320"/>
                    <a:pt x="5120640" y="4979670"/>
                    <a:pt x="5115560" y="4983480"/>
                  </a:cubicBezTo>
                  <a:lnTo>
                    <a:pt x="5120640" y="4983480"/>
                  </a:lnTo>
                  <a:cubicBezTo>
                    <a:pt x="5129530" y="4983480"/>
                    <a:pt x="5137150" y="4975860"/>
                    <a:pt x="5137150" y="4966970"/>
                  </a:cubicBezTo>
                  <a:lnTo>
                    <a:pt x="5137150" y="302260"/>
                  </a:lnTo>
                  <a:close/>
                  <a:moveTo>
                    <a:pt x="5438140" y="6324600"/>
                  </a:moveTo>
                  <a:lnTo>
                    <a:pt x="20320" y="6324600"/>
                  </a:lnTo>
                  <a:lnTo>
                    <a:pt x="20320" y="12700"/>
                  </a:lnTo>
                  <a:lnTo>
                    <a:pt x="6350" y="0"/>
                  </a:lnTo>
                  <a:lnTo>
                    <a:pt x="5080" y="0"/>
                  </a:lnTo>
                  <a:cubicBezTo>
                    <a:pt x="2540" y="3810"/>
                    <a:pt x="0" y="7620"/>
                    <a:pt x="0" y="12700"/>
                  </a:cubicBezTo>
                  <a:lnTo>
                    <a:pt x="0" y="6323330"/>
                  </a:lnTo>
                  <a:cubicBezTo>
                    <a:pt x="0" y="6334760"/>
                    <a:pt x="8890" y="6342380"/>
                    <a:pt x="19050" y="6342380"/>
                  </a:cubicBezTo>
                  <a:lnTo>
                    <a:pt x="5444490" y="6342380"/>
                  </a:lnTo>
                  <a:cubicBezTo>
                    <a:pt x="5449570" y="6342380"/>
                    <a:pt x="5453380" y="6341110"/>
                    <a:pt x="5457190" y="6337300"/>
                  </a:cubicBezTo>
                  <a:lnTo>
                    <a:pt x="5438140" y="632460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200"/>
            </a:p>
          </p:txBody>
        </p:sp>
        <p:sp>
          <p:nvSpPr>
            <p:cNvPr id="7" name="Freeform 7"/>
            <p:cNvSpPr/>
            <p:nvPr/>
          </p:nvSpPr>
          <p:spPr>
            <a:xfrm>
              <a:off x="7620" y="0"/>
              <a:ext cx="5458460" cy="6344920"/>
            </a:xfrm>
            <a:custGeom>
              <a:avLst/>
              <a:gdLst/>
              <a:ahLst/>
              <a:cxnLst/>
              <a:rect l="l" t="t" r="r" b="b"/>
              <a:pathLst>
                <a:path w="5458460" h="6344920">
                  <a:moveTo>
                    <a:pt x="5125720" y="4987290"/>
                  </a:moveTo>
                  <a:cubicBezTo>
                    <a:pt x="5121910" y="4992370"/>
                    <a:pt x="5116830" y="4994910"/>
                    <a:pt x="5110480" y="4994910"/>
                  </a:cubicBezTo>
                  <a:lnTo>
                    <a:pt x="243840" y="4994910"/>
                  </a:lnTo>
                  <a:cubicBezTo>
                    <a:pt x="237490" y="4994910"/>
                    <a:pt x="231140" y="4992370"/>
                    <a:pt x="227330" y="4986020"/>
                  </a:cubicBezTo>
                  <a:cubicBezTo>
                    <a:pt x="222250" y="4982210"/>
                    <a:pt x="219710" y="4977130"/>
                    <a:pt x="219710" y="4970780"/>
                  </a:cubicBezTo>
                  <a:lnTo>
                    <a:pt x="219710" y="314960"/>
                  </a:lnTo>
                  <a:cubicBezTo>
                    <a:pt x="219710" y="309880"/>
                    <a:pt x="222250" y="304800"/>
                    <a:pt x="226060" y="300990"/>
                  </a:cubicBezTo>
                  <a:lnTo>
                    <a:pt x="240030" y="311150"/>
                  </a:lnTo>
                  <a:lnTo>
                    <a:pt x="240030" y="4975860"/>
                  </a:lnTo>
                  <a:lnTo>
                    <a:pt x="5110480" y="4975860"/>
                  </a:lnTo>
                  <a:cubicBezTo>
                    <a:pt x="5113020" y="4975860"/>
                    <a:pt x="5115560" y="4974590"/>
                    <a:pt x="5116830" y="4974590"/>
                  </a:cubicBezTo>
                  <a:lnTo>
                    <a:pt x="5125720" y="4987290"/>
                  </a:lnTo>
                  <a:close/>
                  <a:moveTo>
                    <a:pt x="5458460" y="19050"/>
                  </a:moveTo>
                  <a:lnTo>
                    <a:pt x="5458460" y="6330950"/>
                  </a:lnTo>
                  <a:cubicBezTo>
                    <a:pt x="5458460" y="6336030"/>
                    <a:pt x="5455920" y="6341110"/>
                    <a:pt x="5450840" y="6344920"/>
                  </a:cubicBezTo>
                  <a:lnTo>
                    <a:pt x="5429250" y="6329680"/>
                  </a:lnTo>
                  <a:lnTo>
                    <a:pt x="5429250" y="20320"/>
                  </a:lnTo>
                  <a:lnTo>
                    <a:pt x="13970" y="20320"/>
                  </a:lnTo>
                  <a:lnTo>
                    <a:pt x="0" y="7620"/>
                  </a:lnTo>
                  <a:cubicBezTo>
                    <a:pt x="3810" y="2540"/>
                    <a:pt x="8890" y="0"/>
                    <a:pt x="15240" y="0"/>
                  </a:cubicBezTo>
                  <a:lnTo>
                    <a:pt x="5439410" y="0"/>
                  </a:lnTo>
                  <a:cubicBezTo>
                    <a:pt x="5449570" y="0"/>
                    <a:pt x="5458460" y="8890"/>
                    <a:pt x="5458460" y="19050"/>
                  </a:cubicBezTo>
                  <a:close/>
                  <a:moveTo>
                    <a:pt x="5455920" y="30480"/>
                  </a:moveTo>
                  <a:cubicBezTo>
                    <a:pt x="5453380" y="26670"/>
                    <a:pt x="5450840" y="24130"/>
                    <a:pt x="5447030" y="21590"/>
                  </a:cubicBezTo>
                  <a:lnTo>
                    <a:pt x="5455920" y="3048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/>
            <a:lstStyle/>
            <a:p>
              <a:endParaRPr lang="en-GB" sz="1200"/>
            </a:p>
          </p:txBody>
        </p:sp>
      </p:grpSp>
      <p:sp>
        <p:nvSpPr>
          <p:cNvPr id="8" name="TextBox 8"/>
          <p:cNvSpPr txBox="1"/>
          <p:nvPr/>
        </p:nvSpPr>
        <p:spPr>
          <a:xfrm rot="-12821">
            <a:off x="989813" y="5404473"/>
            <a:ext cx="4014497" cy="851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00"/>
              </a:lnSpc>
            </a:pPr>
            <a:r>
              <a:rPr lang="en-US" sz="4800">
                <a:solidFill>
                  <a:srgbClr val="000000"/>
                </a:solidFill>
                <a:latin typeface="Nunito 1"/>
                <a:ea typeface="Nunito 1"/>
                <a:cs typeface="Nunito 1"/>
                <a:sym typeface="Nunito 1"/>
              </a:rPr>
              <a:t>assessment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6096000" y="635970"/>
            <a:ext cx="5410200" cy="5586060"/>
            <a:chOff x="0" y="0"/>
            <a:chExt cx="2137363" cy="220683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2137363" cy="2206838"/>
            </a:xfrm>
            <a:custGeom>
              <a:avLst/>
              <a:gdLst/>
              <a:ahLst/>
              <a:cxnLst/>
              <a:rect l="l" t="t" r="r" b="b"/>
              <a:pathLst>
                <a:path w="2137363" h="2206838">
                  <a:moveTo>
                    <a:pt x="0" y="0"/>
                  </a:moveTo>
                  <a:lnTo>
                    <a:pt x="2137363" y="0"/>
                  </a:lnTo>
                  <a:lnTo>
                    <a:pt x="2137363" y="2206838"/>
                  </a:lnTo>
                  <a:lnTo>
                    <a:pt x="0" y="220683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/>
            <a:lstStyle/>
            <a:p>
              <a:endParaRPr lang="en-GB" sz="1200"/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0" y="-38100"/>
              <a:ext cx="2137363" cy="2244938"/>
            </a:xfrm>
            <a:prstGeom prst="rect">
              <a:avLst/>
            </a:prstGeom>
          </p:spPr>
          <p:txBody>
            <a:bodyPr lIns="33867" tIns="33867" rIns="33867" bIns="33867" rtlCol="0" anchor="ctr"/>
            <a:lstStyle/>
            <a:p>
              <a:pPr algn="ctr">
                <a:lnSpc>
                  <a:spcPts val="1773"/>
                </a:lnSpc>
                <a:spcBef>
                  <a:spcPct val="0"/>
                </a:spcBef>
              </a:pPr>
              <a:endParaRPr sz="1200"/>
            </a:p>
          </p:txBody>
        </p:sp>
      </p:grpSp>
      <p:sp>
        <p:nvSpPr>
          <p:cNvPr id="12" name="TextBox 12"/>
          <p:cNvSpPr txBox="1"/>
          <p:nvPr/>
        </p:nvSpPr>
        <p:spPr>
          <a:xfrm rot="-12821">
            <a:off x="6373767" y="3116757"/>
            <a:ext cx="4854429" cy="56098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4760"/>
              </a:lnSpc>
            </a:pPr>
            <a:r>
              <a:rPr lang="en-US" sz="3400" b="1">
                <a:solidFill>
                  <a:srgbClr val="FFFFFF"/>
                </a:solidFill>
                <a:latin typeface="Nunito 2 Bold"/>
                <a:ea typeface="Nunito 2 Bold"/>
                <a:cs typeface="Nunito 2 Bold"/>
                <a:sym typeface="Nunito 2 Bold"/>
              </a:rPr>
              <a:t>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FDB9797-4EDE-AD70-6084-91D26321D4B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5952" r="33334"/>
          <a:stretch/>
        </p:blipFill>
        <p:spPr>
          <a:xfrm>
            <a:off x="465041" y="212020"/>
            <a:ext cx="5015713" cy="529107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867CE07-CA60-D401-8946-23DDC2BD19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26214" y="108796"/>
            <a:ext cx="6062764" cy="6342915"/>
          </a:xfrm>
          <a:prstGeom prst="rect">
            <a:avLst/>
          </a:prstGeom>
        </p:spPr>
      </p:pic>
      <p:sp>
        <p:nvSpPr>
          <p:cNvPr id="15" name="Oval 14">
            <a:extLst>
              <a:ext uri="{FF2B5EF4-FFF2-40B4-BE49-F238E27FC236}">
                <a16:creationId xmlns:a16="http://schemas.microsoft.com/office/drawing/2014/main" id="{0397CF31-EFB5-0940-4B30-D37A8733FAB1}"/>
              </a:ext>
            </a:extLst>
          </p:cNvPr>
          <p:cNvSpPr/>
          <p:nvPr/>
        </p:nvSpPr>
        <p:spPr>
          <a:xfrm>
            <a:off x="5646462" y="3528204"/>
            <a:ext cx="5930187" cy="1466490"/>
          </a:xfrm>
          <a:prstGeom prst="ellipse">
            <a:avLst/>
          </a:prstGeom>
          <a:noFill/>
          <a:ln w="412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C6B158B5-50B5-4927-A367-7C9F3AFE5D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9FFEDD-D257-9650-5A30-C349FF8512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42803" y="2933722"/>
            <a:ext cx="5576476" cy="1821157"/>
          </a:xfrm>
        </p:spPr>
        <p:txBody>
          <a:bodyPr>
            <a:noAutofit/>
          </a:bodyPr>
          <a:lstStyle/>
          <a:p>
            <a:pPr algn="r"/>
            <a:r>
              <a:rPr lang="en-US" sz="3200">
                <a:solidFill>
                  <a:schemeClr val="bg1"/>
                </a:solidFill>
                <a:latin typeface="Century Gothic" panose="020B0502020202020204" pitchFamily="34" charset="0"/>
              </a:rPr>
              <a:t>2025</a:t>
            </a:r>
          </a:p>
          <a:p>
            <a:pPr algn="r"/>
            <a:r>
              <a:rPr lang="en-US" sz="3200">
                <a:solidFill>
                  <a:schemeClr val="bg1"/>
                </a:solidFill>
                <a:latin typeface="Century Gothic" panose="020B0502020202020204" pitchFamily="34" charset="0"/>
              </a:rPr>
              <a:t>CREATIVE ARTS GUIDANCE:</a:t>
            </a:r>
          </a:p>
          <a:p>
            <a:pPr algn="r"/>
            <a:r>
              <a:rPr lang="en-US" sz="3200" b="1">
                <a:solidFill>
                  <a:schemeClr val="bg1"/>
                </a:solidFill>
                <a:latin typeface="Century Gothic" panose="020B0502020202020204" pitchFamily="34" charset="0"/>
              </a:rPr>
              <a:t>VISUAL ARTS</a:t>
            </a:r>
            <a:endParaRPr lang="en-ZA" sz="3200" b="1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0DB29B-0EEE-35F3-7A78-DFDB4E9438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420" r="1" b="1"/>
          <a:stretch/>
        </p:blipFill>
        <p:spPr>
          <a:xfrm>
            <a:off x="-1" y="2"/>
            <a:ext cx="6249303" cy="6857998"/>
          </a:xfrm>
          <a:custGeom>
            <a:avLst/>
            <a:gdLst/>
            <a:ahLst/>
            <a:cxnLst/>
            <a:rect l="l" t="t" r="r" b="b"/>
            <a:pathLst>
              <a:path w="6249303" h="6857998">
                <a:moveTo>
                  <a:pt x="5497146" y="6118149"/>
                </a:moveTo>
                <a:cubicBezTo>
                  <a:pt x="5503695" y="6124102"/>
                  <a:pt x="5511317" y="6129341"/>
                  <a:pt x="5518366" y="6133723"/>
                </a:cubicBezTo>
                <a:cubicBezTo>
                  <a:pt x="5525509" y="6138152"/>
                  <a:pt x="5530855" y="6143474"/>
                  <a:pt x="5534525" y="6149380"/>
                </a:cubicBezTo>
                <a:lnTo>
                  <a:pt x="5540000" y="6166562"/>
                </a:lnTo>
                <a:lnTo>
                  <a:pt x="5534525" y="6149379"/>
                </a:lnTo>
                <a:cubicBezTo>
                  <a:pt x="5530855" y="6143474"/>
                  <a:pt x="5525509" y="6138152"/>
                  <a:pt x="5518366" y="6133722"/>
                </a:cubicBezTo>
                <a:cubicBezTo>
                  <a:pt x="5511317" y="6129341"/>
                  <a:pt x="5503695" y="6124102"/>
                  <a:pt x="5497146" y="6118149"/>
                </a:cubicBezTo>
                <a:close/>
                <a:moveTo>
                  <a:pt x="5405304" y="4941372"/>
                </a:moveTo>
                <a:lnTo>
                  <a:pt x="5408634" y="4950869"/>
                </a:lnTo>
                <a:lnTo>
                  <a:pt x="5418318" y="4991382"/>
                </a:lnTo>
                <a:lnTo>
                  <a:pt x="5408634" y="4950868"/>
                </a:lnTo>
                <a:close/>
                <a:moveTo>
                  <a:pt x="5409242" y="4749807"/>
                </a:moveTo>
                <a:cubicBezTo>
                  <a:pt x="5397106" y="4762826"/>
                  <a:pt x="5396249" y="4781365"/>
                  <a:pt x="5394535" y="4799797"/>
                </a:cubicBezTo>
                <a:cubicBezTo>
                  <a:pt x="5396249" y="4781365"/>
                  <a:pt x="5397106" y="4762827"/>
                  <a:pt x="5409242" y="4749807"/>
                </a:cubicBezTo>
                <a:close/>
                <a:moveTo>
                  <a:pt x="5427041" y="4543185"/>
                </a:moveTo>
                <a:cubicBezTo>
                  <a:pt x="5428019" y="4548281"/>
                  <a:pt x="5430065" y="4553662"/>
                  <a:pt x="5432447" y="4557092"/>
                </a:cubicBezTo>
                <a:cubicBezTo>
                  <a:pt x="5444067" y="4573618"/>
                  <a:pt x="5452855" y="4588275"/>
                  <a:pt x="5458810" y="4602021"/>
                </a:cubicBezTo>
                <a:cubicBezTo>
                  <a:pt x="5452855" y="4588275"/>
                  <a:pt x="5444067" y="4573618"/>
                  <a:pt x="5432447" y="4557091"/>
                </a:cubicBezTo>
                <a:close/>
                <a:moveTo>
                  <a:pt x="5893259" y="2819253"/>
                </a:moveTo>
                <a:lnTo>
                  <a:pt x="5904902" y="2827484"/>
                </a:lnTo>
                <a:lnTo>
                  <a:pt x="5904904" y="2827486"/>
                </a:lnTo>
                <a:lnTo>
                  <a:pt x="5933407" y="2861156"/>
                </a:lnTo>
                <a:lnTo>
                  <a:pt x="5923753" y="2842392"/>
                </a:lnTo>
                <a:lnTo>
                  <a:pt x="5904904" y="2827486"/>
                </a:lnTo>
                <a:lnTo>
                  <a:pt x="5904902" y="2827483"/>
                </a:lnTo>
                <a:close/>
                <a:moveTo>
                  <a:pt x="5823604" y="1974015"/>
                </a:moveTo>
                <a:lnTo>
                  <a:pt x="5817090" y="1999763"/>
                </a:lnTo>
                <a:cubicBezTo>
                  <a:pt x="5813281" y="2008056"/>
                  <a:pt x="5807601" y="2016020"/>
                  <a:pt x="5799362" y="2023547"/>
                </a:cubicBezTo>
                <a:cubicBezTo>
                  <a:pt x="5815841" y="2008497"/>
                  <a:pt x="5822079" y="1991685"/>
                  <a:pt x="5823604" y="1974015"/>
                </a:cubicBezTo>
                <a:close/>
                <a:moveTo>
                  <a:pt x="5806410" y="1768838"/>
                </a:moveTo>
                <a:cubicBezTo>
                  <a:pt x="5802029" y="1774411"/>
                  <a:pt x="5799266" y="1779948"/>
                  <a:pt x="5797809" y="1785412"/>
                </a:cubicBezTo>
                <a:lnTo>
                  <a:pt x="5797028" y="1801558"/>
                </a:lnTo>
                <a:cubicBezTo>
                  <a:pt x="5795361" y="1790986"/>
                  <a:pt x="5797647" y="1779981"/>
                  <a:pt x="5806410" y="1768838"/>
                </a:cubicBezTo>
                <a:close/>
                <a:moveTo>
                  <a:pt x="5915999" y="520953"/>
                </a:moveTo>
                <a:lnTo>
                  <a:pt x="5909271" y="549926"/>
                </a:lnTo>
                <a:lnTo>
                  <a:pt x="5903017" y="566616"/>
                </a:lnTo>
                <a:lnTo>
                  <a:pt x="5897067" y="581804"/>
                </a:lnTo>
                <a:lnTo>
                  <a:pt x="5896649" y="583595"/>
                </a:lnTo>
                <a:lnTo>
                  <a:pt x="5894474" y="589388"/>
                </a:lnTo>
                <a:cubicBezTo>
                  <a:pt x="5892074" y="597005"/>
                  <a:pt x="5890316" y="604728"/>
                  <a:pt x="5889851" y="612658"/>
                </a:cubicBezTo>
                <a:lnTo>
                  <a:pt x="5896649" y="583595"/>
                </a:lnTo>
                <a:lnTo>
                  <a:pt x="5902965" y="566754"/>
                </a:lnTo>
                <a:lnTo>
                  <a:pt x="5903017" y="566616"/>
                </a:lnTo>
                <a:lnTo>
                  <a:pt x="5908855" y="551717"/>
                </a:lnTo>
                <a:lnTo>
                  <a:pt x="5909271" y="549926"/>
                </a:lnTo>
                <a:lnTo>
                  <a:pt x="5911436" y="544146"/>
                </a:lnTo>
                <a:cubicBezTo>
                  <a:pt x="5913823" y="536547"/>
                  <a:pt x="5915561" y="528850"/>
                  <a:pt x="5915999" y="520953"/>
                </a:cubicBezTo>
                <a:close/>
                <a:moveTo>
                  <a:pt x="5864896" y="268794"/>
                </a:moveTo>
                <a:cubicBezTo>
                  <a:pt x="5862371" y="279176"/>
                  <a:pt x="5860668" y="289296"/>
                  <a:pt x="5860021" y="299164"/>
                </a:cubicBezTo>
                <a:cubicBezTo>
                  <a:pt x="5859371" y="309031"/>
                  <a:pt x="5859776" y="318646"/>
                  <a:pt x="5861466" y="328017"/>
                </a:cubicBezTo>
                <a:close/>
                <a:moveTo>
                  <a:pt x="0" y="0"/>
                </a:moveTo>
                <a:lnTo>
                  <a:pt x="6182312" y="0"/>
                </a:lnTo>
                <a:lnTo>
                  <a:pt x="6178097" y="24480"/>
                </a:lnTo>
                <a:cubicBezTo>
                  <a:pt x="6175612" y="32636"/>
                  <a:pt x="6171850" y="40471"/>
                  <a:pt x="6166086" y="47806"/>
                </a:cubicBezTo>
                <a:cubicBezTo>
                  <a:pt x="6151226" y="66857"/>
                  <a:pt x="6154655" y="85336"/>
                  <a:pt x="6156942" y="105718"/>
                </a:cubicBezTo>
                <a:cubicBezTo>
                  <a:pt x="6158656" y="121150"/>
                  <a:pt x="6158085" y="136963"/>
                  <a:pt x="6158277" y="152584"/>
                </a:cubicBezTo>
                <a:cubicBezTo>
                  <a:pt x="6158846" y="180017"/>
                  <a:pt x="6159037" y="207450"/>
                  <a:pt x="6159990" y="234883"/>
                </a:cubicBezTo>
                <a:cubicBezTo>
                  <a:pt x="6160370" y="243648"/>
                  <a:pt x="6165135" y="252600"/>
                  <a:pt x="6164373" y="261173"/>
                </a:cubicBezTo>
                <a:cubicBezTo>
                  <a:pt x="6160752" y="300800"/>
                  <a:pt x="6155037" y="340425"/>
                  <a:pt x="6151798" y="380050"/>
                </a:cubicBezTo>
                <a:cubicBezTo>
                  <a:pt x="6149894" y="402529"/>
                  <a:pt x="6153511" y="425581"/>
                  <a:pt x="6150846" y="447870"/>
                </a:cubicBezTo>
                <a:cubicBezTo>
                  <a:pt x="6147798" y="473587"/>
                  <a:pt x="6139988" y="498733"/>
                  <a:pt x="6135223" y="524262"/>
                </a:cubicBezTo>
                <a:cubicBezTo>
                  <a:pt x="6133891" y="531310"/>
                  <a:pt x="6135606" y="539121"/>
                  <a:pt x="6135985" y="546552"/>
                </a:cubicBezTo>
                <a:cubicBezTo>
                  <a:pt x="6136367" y="554933"/>
                  <a:pt x="6137129" y="563125"/>
                  <a:pt x="6137320" y="571508"/>
                </a:cubicBezTo>
                <a:cubicBezTo>
                  <a:pt x="6137702" y="597037"/>
                  <a:pt x="6137129" y="622564"/>
                  <a:pt x="6138464" y="648092"/>
                </a:cubicBezTo>
                <a:cubicBezTo>
                  <a:pt x="6139225" y="663713"/>
                  <a:pt x="6147035" y="680096"/>
                  <a:pt x="6144177" y="694576"/>
                </a:cubicBezTo>
                <a:cubicBezTo>
                  <a:pt x="6138654" y="724104"/>
                  <a:pt x="6151036" y="753633"/>
                  <a:pt x="6140750" y="783158"/>
                </a:cubicBezTo>
                <a:cubicBezTo>
                  <a:pt x="6137702" y="792306"/>
                  <a:pt x="6145322" y="804877"/>
                  <a:pt x="6145702" y="815929"/>
                </a:cubicBezTo>
                <a:cubicBezTo>
                  <a:pt x="6146654" y="843552"/>
                  <a:pt x="6146464" y="871173"/>
                  <a:pt x="6146274" y="898797"/>
                </a:cubicBezTo>
                <a:cubicBezTo>
                  <a:pt x="6146084" y="923562"/>
                  <a:pt x="6148750" y="949281"/>
                  <a:pt x="6143416" y="973095"/>
                </a:cubicBezTo>
                <a:cubicBezTo>
                  <a:pt x="6137702" y="998052"/>
                  <a:pt x="6138464" y="1020529"/>
                  <a:pt x="6144940" y="1044725"/>
                </a:cubicBezTo>
                <a:cubicBezTo>
                  <a:pt x="6149322" y="1061298"/>
                  <a:pt x="6149894" y="1078826"/>
                  <a:pt x="6151226" y="1095972"/>
                </a:cubicBezTo>
                <a:cubicBezTo>
                  <a:pt x="6152750" y="1114449"/>
                  <a:pt x="6148750" y="1134834"/>
                  <a:pt x="6155037" y="1151600"/>
                </a:cubicBezTo>
                <a:cubicBezTo>
                  <a:pt x="6173706" y="1201512"/>
                  <a:pt x="6177706" y="1252757"/>
                  <a:pt x="6177706" y="1304955"/>
                </a:cubicBezTo>
                <a:cubicBezTo>
                  <a:pt x="6177706" y="1314483"/>
                  <a:pt x="6175041" y="1324198"/>
                  <a:pt x="6172183" y="1333341"/>
                </a:cubicBezTo>
                <a:cubicBezTo>
                  <a:pt x="6155037" y="1386684"/>
                  <a:pt x="6156560" y="1440216"/>
                  <a:pt x="6167039" y="1494509"/>
                </a:cubicBezTo>
                <a:cubicBezTo>
                  <a:pt x="6169325" y="1505751"/>
                  <a:pt x="6169706" y="1518324"/>
                  <a:pt x="6167421" y="1529563"/>
                </a:cubicBezTo>
                <a:cubicBezTo>
                  <a:pt x="6160752" y="1561189"/>
                  <a:pt x="6149702" y="1591859"/>
                  <a:pt x="6144940" y="1623675"/>
                </a:cubicBezTo>
                <a:cubicBezTo>
                  <a:pt x="6137129" y="1676253"/>
                  <a:pt x="6163417" y="1721785"/>
                  <a:pt x="6180565" y="1768838"/>
                </a:cubicBezTo>
                <a:cubicBezTo>
                  <a:pt x="6196758" y="1813610"/>
                  <a:pt x="6233335" y="1851709"/>
                  <a:pt x="6225142" y="1904673"/>
                </a:cubicBezTo>
                <a:cubicBezTo>
                  <a:pt x="6224381" y="1910004"/>
                  <a:pt x="6229524" y="1915912"/>
                  <a:pt x="6230858" y="1921817"/>
                </a:cubicBezTo>
                <a:cubicBezTo>
                  <a:pt x="6234479" y="1938009"/>
                  <a:pt x="6238857" y="1954202"/>
                  <a:pt x="6240574" y="1970586"/>
                </a:cubicBezTo>
                <a:cubicBezTo>
                  <a:pt x="6242861" y="1990589"/>
                  <a:pt x="6242100" y="2010974"/>
                  <a:pt x="6244004" y="2030977"/>
                </a:cubicBezTo>
                <a:cubicBezTo>
                  <a:pt x="6245147" y="2043835"/>
                  <a:pt x="6247242" y="2056600"/>
                  <a:pt x="6249052" y="2069340"/>
                </a:cubicBezTo>
                <a:lnTo>
                  <a:pt x="6249303" y="2072225"/>
                </a:lnTo>
                <a:lnTo>
                  <a:pt x="6249303" y="2131532"/>
                </a:lnTo>
                <a:lnTo>
                  <a:pt x="6248432" y="2138304"/>
                </a:lnTo>
                <a:cubicBezTo>
                  <a:pt x="6246241" y="2148519"/>
                  <a:pt x="6243623" y="2158712"/>
                  <a:pt x="6241908" y="2168903"/>
                </a:cubicBezTo>
                <a:cubicBezTo>
                  <a:pt x="6237145" y="2197670"/>
                  <a:pt x="6238479" y="2229296"/>
                  <a:pt x="6226286" y="2254633"/>
                </a:cubicBezTo>
                <a:cubicBezTo>
                  <a:pt x="6213332" y="2281683"/>
                  <a:pt x="6207426" y="2307402"/>
                  <a:pt x="6211426" y="2335405"/>
                </a:cubicBezTo>
                <a:cubicBezTo>
                  <a:pt x="6212760" y="2344741"/>
                  <a:pt x="6220762" y="2356744"/>
                  <a:pt x="6228952" y="2360933"/>
                </a:cubicBezTo>
                <a:cubicBezTo>
                  <a:pt x="6247241" y="2370270"/>
                  <a:pt x="6250481" y="2383032"/>
                  <a:pt x="6244193" y="2400369"/>
                </a:cubicBezTo>
                <a:cubicBezTo>
                  <a:pt x="6238857" y="2415420"/>
                  <a:pt x="6236192" y="2433897"/>
                  <a:pt x="6225904" y="2444184"/>
                </a:cubicBezTo>
                <a:cubicBezTo>
                  <a:pt x="6196758" y="2473333"/>
                  <a:pt x="6195806" y="2510483"/>
                  <a:pt x="6187996" y="2546678"/>
                </a:cubicBezTo>
                <a:cubicBezTo>
                  <a:pt x="6183231" y="2568774"/>
                  <a:pt x="6183041" y="2589352"/>
                  <a:pt x="6186279" y="2611450"/>
                </a:cubicBezTo>
                <a:cubicBezTo>
                  <a:pt x="6193518" y="2659455"/>
                  <a:pt x="6183231" y="2706131"/>
                  <a:pt x="6170087" y="2752235"/>
                </a:cubicBezTo>
                <a:cubicBezTo>
                  <a:pt x="6161325" y="2782716"/>
                  <a:pt x="6155990" y="2813958"/>
                  <a:pt x="6147035" y="2844248"/>
                </a:cubicBezTo>
                <a:cubicBezTo>
                  <a:pt x="6140177" y="2866918"/>
                  <a:pt x="6131985" y="2889587"/>
                  <a:pt x="6120937" y="2910353"/>
                </a:cubicBezTo>
                <a:cubicBezTo>
                  <a:pt x="6104743" y="2940455"/>
                  <a:pt x="6080358" y="2966742"/>
                  <a:pt x="6086835" y="3005035"/>
                </a:cubicBezTo>
                <a:cubicBezTo>
                  <a:pt x="6092550" y="3038756"/>
                  <a:pt x="6080550" y="3069235"/>
                  <a:pt x="6069119" y="3100099"/>
                </a:cubicBezTo>
                <a:cubicBezTo>
                  <a:pt x="6060737" y="3122770"/>
                  <a:pt x="6052162" y="3145436"/>
                  <a:pt x="6046828" y="3168870"/>
                </a:cubicBezTo>
                <a:cubicBezTo>
                  <a:pt x="6040542" y="3196686"/>
                  <a:pt x="6043210" y="3228119"/>
                  <a:pt x="6031589" y="3252885"/>
                </a:cubicBezTo>
                <a:cubicBezTo>
                  <a:pt x="6019396" y="3278795"/>
                  <a:pt x="6027588" y="3300319"/>
                  <a:pt x="6031017" y="3323372"/>
                </a:cubicBezTo>
                <a:cubicBezTo>
                  <a:pt x="6036353" y="3360139"/>
                  <a:pt x="6046258" y="3396719"/>
                  <a:pt x="6033685" y="3433866"/>
                </a:cubicBezTo>
                <a:cubicBezTo>
                  <a:pt x="6018444" y="3479015"/>
                  <a:pt x="6002060" y="3523785"/>
                  <a:pt x="5987583" y="3569124"/>
                </a:cubicBezTo>
                <a:cubicBezTo>
                  <a:pt x="5982056" y="3586653"/>
                  <a:pt x="5979770" y="3605509"/>
                  <a:pt x="5977295" y="3623799"/>
                </a:cubicBezTo>
                <a:cubicBezTo>
                  <a:pt x="5975197" y="3641134"/>
                  <a:pt x="5980533" y="3661899"/>
                  <a:pt x="5972533" y="3675238"/>
                </a:cubicBezTo>
                <a:cubicBezTo>
                  <a:pt x="5951958" y="3709529"/>
                  <a:pt x="5941860" y="3744770"/>
                  <a:pt x="5941860" y="3784397"/>
                </a:cubicBezTo>
                <a:cubicBezTo>
                  <a:pt x="5941860" y="3799258"/>
                  <a:pt x="5933287" y="3813737"/>
                  <a:pt x="5931762" y="3828785"/>
                </a:cubicBezTo>
                <a:cubicBezTo>
                  <a:pt x="5929858" y="3849362"/>
                  <a:pt x="5924714" y="3872985"/>
                  <a:pt x="5931955" y="3890891"/>
                </a:cubicBezTo>
                <a:cubicBezTo>
                  <a:pt x="5949100" y="3932993"/>
                  <a:pt x="5934810" y="3967091"/>
                  <a:pt x="5917857" y="4003861"/>
                </a:cubicBezTo>
                <a:cubicBezTo>
                  <a:pt x="5901092" y="4040058"/>
                  <a:pt x="5887757" y="4078159"/>
                  <a:pt x="5876707" y="4116641"/>
                </a:cubicBezTo>
                <a:cubicBezTo>
                  <a:pt x="5872706" y="4131119"/>
                  <a:pt x="5879375" y="4148453"/>
                  <a:pt x="5880708" y="4164458"/>
                </a:cubicBezTo>
                <a:cubicBezTo>
                  <a:pt x="5881089" y="4170174"/>
                  <a:pt x="5881661" y="4176461"/>
                  <a:pt x="5879756" y="4181603"/>
                </a:cubicBezTo>
                <a:cubicBezTo>
                  <a:pt x="5861466" y="4231324"/>
                  <a:pt x="5847560" y="4281810"/>
                  <a:pt x="5857085" y="4335722"/>
                </a:cubicBezTo>
                <a:cubicBezTo>
                  <a:pt x="5858038" y="4340674"/>
                  <a:pt x="5855942" y="4346201"/>
                  <a:pt x="5854608" y="4351154"/>
                </a:cubicBezTo>
                <a:cubicBezTo>
                  <a:pt x="5847751" y="4375349"/>
                  <a:pt x="5836892" y="4398972"/>
                  <a:pt x="5834415" y="4423545"/>
                </a:cubicBezTo>
                <a:cubicBezTo>
                  <a:pt x="5828319" y="4484127"/>
                  <a:pt x="5825841" y="4545086"/>
                  <a:pt x="5821841" y="4606053"/>
                </a:cubicBezTo>
                <a:cubicBezTo>
                  <a:pt x="5821653" y="4609863"/>
                  <a:pt x="5821653" y="4613864"/>
                  <a:pt x="5820317" y="4617291"/>
                </a:cubicBezTo>
                <a:cubicBezTo>
                  <a:pt x="5812125" y="4639772"/>
                  <a:pt x="5814794" y="4659393"/>
                  <a:pt x="5830414" y="4678445"/>
                </a:cubicBezTo>
                <a:cubicBezTo>
                  <a:pt x="5837273" y="4686828"/>
                  <a:pt x="5840892" y="4698258"/>
                  <a:pt x="5844703" y="4708734"/>
                </a:cubicBezTo>
                <a:cubicBezTo>
                  <a:pt x="5850418" y="4724167"/>
                  <a:pt x="5855942" y="4739978"/>
                  <a:pt x="5859562" y="4755980"/>
                </a:cubicBezTo>
                <a:cubicBezTo>
                  <a:pt x="5862991" y="4771793"/>
                  <a:pt x="5867753" y="4788747"/>
                  <a:pt x="5865088" y="4803988"/>
                </a:cubicBezTo>
                <a:cubicBezTo>
                  <a:pt x="5860326" y="4831420"/>
                  <a:pt x="5849657" y="4857522"/>
                  <a:pt x="5842606" y="4884572"/>
                </a:cubicBezTo>
                <a:cubicBezTo>
                  <a:pt x="5840129" y="4893907"/>
                  <a:pt x="5840512" y="4904195"/>
                  <a:pt x="5840321" y="4913909"/>
                </a:cubicBezTo>
                <a:cubicBezTo>
                  <a:pt x="5839750" y="4936201"/>
                  <a:pt x="5845274" y="4959061"/>
                  <a:pt x="5829462" y="4979253"/>
                </a:cubicBezTo>
                <a:cubicBezTo>
                  <a:pt x="5814602" y="4997922"/>
                  <a:pt x="5818983" y="5016785"/>
                  <a:pt x="5830223" y="5036405"/>
                </a:cubicBezTo>
                <a:cubicBezTo>
                  <a:pt x="5838225" y="5050504"/>
                  <a:pt x="5844513" y="5066505"/>
                  <a:pt x="5847560" y="5082317"/>
                </a:cubicBezTo>
                <a:cubicBezTo>
                  <a:pt x="5851752" y="5104036"/>
                  <a:pt x="5853466" y="5125562"/>
                  <a:pt x="5850988" y="5148995"/>
                </a:cubicBezTo>
                <a:cubicBezTo>
                  <a:pt x="5849275" y="5165570"/>
                  <a:pt x="5848512" y="5179097"/>
                  <a:pt x="5838416" y="5192051"/>
                </a:cubicBezTo>
                <a:cubicBezTo>
                  <a:pt x="5836892" y="5194145"/>
                  <a:pt x="5836510" y="5197955"/>
                  <a:pt x="5836703" y="5200813"/>
                </a:cubicBezTo>
                <a:cubicBezTo>
                  <a:pt x="5839941" y="5238343"/>
                  <a:pt x="5838225" y="5275491"/>
                  <a:pt x="5835937" y="5313403"/>
                </a:cubicBezTo>
                <a:cubicBezTo>
                  <a:pt x="5832892" y="5361598"/>
                  <a:pt x="5841844" y="5412276"/>
                  <a:pt x="5873849" y="5453995"/>
                </a:cubicBezTo>
                <a:cubicBezTo>
                  <a:pt x="5878613" y="5460092"/>
                  <a:pt x="5880708" y="5469236"/>
                  <a:pt x="5881852" y="5477239"/>
                </a:cubicBezTo>
                <a:cubicBezTo>
                  <a:pt x="5886804" y="5514957"/>
                  <a:pt x="5890233" y="5552869"/>
                  <a:pt x="5895758" y="5590590"/>
                </a:cubicBezTo>
                <a:cubicBezTo>
                  <a:pt x="5898806" y="5611164"/>
                  <a:pt x="5901474" y="5632691"/>
                  <a:pt x="5909856" y="5651360"/>
                </a:cubicBezTo>
                <a:cubicBezTo>
                  <a:pt x="5918047" y="5669647"/>
                  <a:pt x="5927762" y="5684320"/>
                  <a:pt x="5910618" y="5695178"/>
                </a:cubicBezTo>
                <a:cubicBezTo>
                  <a:pt x="5919762" y="5714607"/>
                  <a:pt x="5927383" y="5731564"/>
                  <a:pt x="5935573" y="5748136"/>
                </a:cubicBezTo>
                <a:cubicBezTo>
                  <a:pt x="5938620" y="5754234"/>
                  <a:pt x="5943575" y="5759378"/>
                  <a:pt x="5946433" y="5765474"/>
                </a:cubicBezTo>
                <a:cubicBezTo>
                  <a:pt x="5949481" y="5771953"/>
                  <a:pt x="5951385" y="5779191"/>
                  <a:pt x="5952911" y="5786239"/>
                </a:cubicBezTo>
                <a:cubicBezTo>
                  <a:pt x="5959768" y="5817674"/>
                  <a:pt x="5966054" y="5849107"/>
                  <a:pt x="5973485" y="5880348"/>
                </a:cubicBezTo>
                <a:cubicBezTo>
                  <a:pt x="5975008" y="5886447"/>
                  <a:pt x="5981104" y="5891590"/>
                  <a:pt x="5985103" y="5897114"/>
                </a:cubicBezTo>
                <a:cubicBezTo>
                  <a:pt x="5987772" y="5900735"/>
                  <a:pt x="5991773" y="5904353"/>
                  <a:pt x="5992345" y="5908355"/>
                </a:cubicBezTo>
                <a:cubicBezTo>
                  <a:pt x="5996917" y="5938836"/>
                  <a:pt x="6002252" y="5969124"/>
                  <a:pt x="6004537" y="5999796"/>
                </a:cubicBezTo>
                <a:cubicBezTo>
                  <a:pt x="6006440" y="6025515"/>
                  <a:pt x="6005871" y="6050282"/>
                  <a:pt x="6039018" y="6056948"/>
                </a:cubicBezTo>
                <a:cubicBezTo>
                  <a:pt x="6044734" y="6058092"/>
                  <a:pt x="6050831" y="6066284"/>
                  <a:pt x="6053687" y="6072569"/>
                </a:cubicBezTo>
                <a:cubicBezTo>
                  <a:pt x="6061879" y="6090477"/>
                  <a:pt x="6067404" y="6109530"/>
                  <a:pt x="6075785" y="6127247"/>
                </a:cubicBezTo>
                <a:cubicBezTo>
                  <a:pt x="6103790" y="6185351"/>
                  <a:pt x="6121508" y="6246121"/>
                  <a:pt x="6118269" y="6311084"/>
                </a:cubicBezTo>
                <a:cubicBezTo>
                  <a:pt x="6117317" y="6331277"/>
                  <a:pt x="6107028" y="6350899"/>
                  <a:pt x="6103217" y="6363664"/>
                </a:cubicBezTo>
                <a:cubicBezTo>
                  <a:pt x="6118269" y="6400429"/>
                  <a:pt x="6132747" y="6431292"/>
                  <a:pt x="6143606" y="6463490"/>
                </a:cubicBezTo>
                <a:cubicBezTo>
                  <a:pt x="6153322" y="6491874"/>
                  <a:pt x="6159418" y="6521593"/>
                  <a:pt x="6166466" y="6550742"/>
                </a:cubicBezTo>
                <a:cubicBezTo>
                  <a:pt x="6169135" y="6561411"/>
                  <a:pt x="6170658" y="6572269"/>
                  <a:pt x="6171993" y="6583128"/>
                </a:cubicBezTo>
                <a:cubicBezTo>
                  <a:pt x="6176183" y="6617036"/>
                  <a:pt x="6166086" y="6652472"/>
                  <a:pt x="6182089" y="6685617"/>
                </a:cubicBezTo>
                <a:cubicBezTo>
                  <a:pt x="6190471" y="6702955"/>
                  <a:pt x="6200567" y="6720103"/>
                  <a:pt x="6204949" y="6738388"/>
                </a:cubicBezTo>
                <a:cubicBezTo>
                  <a:pt x="6209712" y="6758011"/>
                  <a:pt x="6217142" y="6777207"/>
                  <a:pt x="6222453" y="6796804"/>
                </a:cubicBezTo>
                <a:lnTo>
                  <a:pt x="6227224" y="6857457"/>
                </a:lnTo>
                <a:lnTo>
                  <a:pt x="6099985" y="6857457"/>
                </a:lnTo>
                <a:lnTo>
                  <a:pt x="6099985" y="6857998"/>
                </a:lnTo>
                <a:lnTo>
                  <a:pt x="0" y="6857998"/>
                </a:lnTo>
                <a:close/>
              </a:path>
            </a:pathLst>
          </a:custGeom>
          <a:effectLst>
            <a:outerShdw blurRad="381000" dist="152400" algn="tl" rotWithShape="0">
              <a:prstClr val="black">
                <a:alpha val="10000"/>
              </a:prstClr>
            </a:outerShdw>
          </a:effectLst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B01367A3-F670-4BD9-9972-F7E97FC227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2404000" y="2991370"/>
            <a:ext cx="6857455" cy="874716"/>
          </a:xfrm>
          <a:custGeom>
            <a:avLst/>
            <a:gdLst>
              <a:gd name="connsiteX0" fmla="*/ 6857455 w 6857455"/>
              <a:gd name="connsiteY0" fmla="*/ 804643 h 874716"/>
              <a:gd name="connsiteX1" fmla="*/ 6857455 w 6857455"/>
              <a:gd name="connsiteY1" fmla="*/ 562246 h 874716"/>
              <a:gd name="connsiteX2" fmla="*/ 6829178 w 6857455"/>
              <a:gd name="connsiteY2" fmla="*/ 551284 h 874716"/>
              <a:gd name="connsiteX3" fmla="*/ 6766024 w 6857455"/>
              <a:gd name="connsiteY3" fmla="*/ 500372 h 874716"/>
              <a:gd name="connsiteX4" fmla="*/ 6734971 w 6857455"/>
              <a:gd name="connsiteY4" fmla="*/ 500944 h 874716"/>
              <a:gd name="connsiteX5" fmla="*/ 6683915 w 6857455"/>
              <a:gd name="connsiteY5" fmla="*/ 507040 h 874716"/>
              <a:gd name="connsiteX6" fmla="*/ 6628860 w 6857455"/>
              <a:gd name="connsiteY6" fmla="*/ 495418 h 874716"/>
              <a:gd name="connsiteX7" fmla="*/ 6588662 w 6857455"/>
              <a:gd name="connsiteY7" fmla="*/ 487227 h 874716"/>
              <a:gd name="connsiteX8" fmla="*/ 6476074 w 6857455"/>
              <a:gd name="connsiteY8" fmla="*/ 511230 h 874716"/>
              <a:gd name="connsiteX9" fmla="*/ 6382345 w 6857455"/>
              <a:gd name="connsiteY9" fmla="*/ 534853 h 874716"/>
              <a:gd name="connsiteX10" fmla="*/ 6369391 w 6857455"/>
              <a:gd name="connsiteY10" fmla="*/ 531615 h 874716"/>
              <a:gd name="connsiteX11" fmla="*/ 6244799 w 6857455"/>
              <a:gd name="connsiteY11" fmla="*/ 512182 h 874716"/>
              <a:gd name="connsiteX12" fmla="*/ 6190315 w 6857455"/>
              <a:gd name="connsiteY12" fmla="*/ 485703 h 874716"/>
              <a:gd name="connsiteX13" fmla="*/ 6115446 w 6857455"/>
              <a:gd name="connsiteY13" fmla="*/ 462270 h 874716"/>
              <a:gd name="connsiteX14" fmla="*/ 6032194 w 6857455"/>
              <a:gd name="connsiteY14" fmla="*/ 434266 h 874716"/>
              <a:gd name="connsiteX15" fmla="*/ 5971042 w 6857455"/>
              <a:gd name="connsiteY15" fmla="*/ 420738 h 874716"/>
              <a:gd name="connsiteX16" fmla="*/ 5880933 w 6857455"/>
              <a:gd name="connsiteY16" fmla="*/ 430646 h 874716"/>
              <a:gd name="connsiteX17" fmla="*/ 5862452 w 6857455"/>
              <a:gd name="connsiteY17" fmla="*/ 438648 h 874716"/>
              <a:gd name="connsiteX18" fmla="*/ 5685283 w 6857455"/>
              <a:gd name="connsiteY18" fmla="*/ 498658 h 874716"/>
              <a:gd name="connsiteX19" fmla="*/ 5567169 w 6857455"/>
              <a:gd name="connsiteY19" fmla="*/ 499420 h 874716"/>
              <a:gd name="connsiteX20" fmla="*/ 5527923 w 6857455"/>
              <a:gd name="connsiteY20" fmla="*/ 490466 h 874716"/>
              <a:gd name="connsiteX21" fmla="*/ 5456292 w 6857455"/>
              <a:gd name="connsiteY21" fmla="*/ 450650 h 874716"/>
              <a:gd name="connsiteX22" fmla="*/ 5424670 w 6857455"/>
              <a:gd name="connsiteY22" fmla="*/ 444934 h 874716"/>
              <a:gd name="connsiteX23" fmla="*/ 5368662 w 6857455"/>
              <a:gd name="connsiteY23" fmla="*/ 441124 h 874716"/>
              <a:gd name="connsiteX24" fmla="*/ 5247118 w 6857455"/>
              <a:gd name="connsiteY24" fmla="*/ 444934 h 874716"/>
              <a:gd name="connsiteX25" fmla="*/ 5088617 w 6857455"/>
              <a:gd name="connsiteY25" fmla="*/ 428742 h 874716"/>
              <a:gd name="connsiteX26" fmla="*/ 5025750 w 6857455"/>
              <a:gd name="connsiteY26" fmla="*/ 433694 h 874716"/>
              <a:gd name="connsiteX27" fmla="*/ 4957930 w 6857455"/>
              <a:gd name="connsiteY27" fmla="*/ 442268 h 874716"/>
              <a:gd name="connsiteX28" fmla="*/ 4938116 w 6857455"/>
              <a:gd name="connsiteY28" fmla="*/ 441886 h 874716"/>
              <a:gd name="connsiteX29" fmla="*/ 4833910 w 6857455"/>
              <a:gd name="connsiteY29" fmla="*/ 421693 h 874716"/>
              <a:gd name="connsiteX30" fmla="*/ 4810095 w 6857455"/>
              <a:gd name="connsiteY30" fmla="*/ 408167 h 874716"/>
              <a:gd name="connsiteX31" fmla="*/ 4747991 w 6857455"/>
              <a:gd name="connsiteY31" fmla="*/ 413691 h 874716"/>
              <a:gd name="connsiteX32" fmla="*/ 4692745 w 6857455"/>
              <a:gd name="connsiteY32" fmla="*/ 435790 h 874716"/>
              <a:gd name="connsiteX33" fmla="*/ 4375933 w 6857455"/>
              <a:gd name="connsiteY33" fmla="*/ 483417 h 874716"/>
              <a:gd name="connsiteX34" fmla="*/ 4185426 w 6857455"/>
              <a:gd name="connsiteY34" fmla="*/ 484179 h 874716"/>
              <a:gd name="connsiteX35" fmla="*/ 4052072 w 6857455"/>
              <a:gd name="connsiteY35" fmla="*/ 505134 h 874716"/>
              <a:gd name="connsiteX36" fmla="*/ 4029973 w 6857455"/>
              <a:gd name="connsiteY36" fmla="*/ 527233 h 874716"/>
              <a:gd name="connsiteX37" fmla="*/ 3948626 w 6857455"/>
              <a:gd name="connsiteY37" fmla="*/ 550666 h 874716"/>
              <a:gd name="connsiteX38" fmla="*/ 3871280 w 6857455"/>
              <a:gd name="connsiteY38" fmla="*/ 502275 h 874716"/>
              <a:gd name="connsiteX39" fmla="*/ 3774312 w 6857455"/>
              <a:gd name="connsiteY39" fmla="*/ 429122 h 874716"/>
              <a:gd name="connsiteX40" fmla="*/ 3721543 w 6857455"/>
              <a:gd name="connsiteY40" fmla="*/ 428552 h 874716"/>
              <a:gd name="connsiteX41" fmla="*/ 3612763 w 6857455"/>
              <a:gd name="connsiteY41" fmla="*/ 414263 h 874716"/>
              <a:gd name="connsiteX42" fmla="*/ 3537323 w 6857455"/>
              <a:gd name="connsiteY42" fmla="*/ 389878 h 874716"/>
              <a:gd name="connsiteX43" fmla="*/ 3431593 w 6857455"/>
              <a:gd name="connsiteY43" fmla="*/ 360921 h 874716"/>
              <a:gd name="connsiteX44" fmla="*/ 3392158 w 6857455"/>
              <a:gd name="connsiteY44" fmla="*/ 345681 h 874716"/>
              <a:gd name="connsiteX45" fmla="*/ 3297856 w 6857455"/>
              <a:gd name="connsiteY45" fmla="*/ 323010 h 874716"/>
              <a:gd name="connsiteX46" fmla="*/ 3219748 w 6857455"/>
              <a:gd name="connsiteY46" fmla="*/ 308151 h 874716"/>
              <a:gd name="connsiteX47" fmla="*/ 3156692 w 6857455"/>
              <a:gd name="connsiteY47" fmla="*/ 261668 h 874716"/>
              <a:gd name="connsiteX48" fmla="*/ 3136497 w 6857455"/>
              <a:gd name="connsiteY48" fmla="*/ 237663 h 874716"/>
              <a:gd name="connsiteX49" fmla="*/ 3119733 w 6857455"/>
              <a:gd name="connsiteY49" fmla="*/ 222233 h 874716"/>
              <a:gd name="connsiteX50" fmla="*/ 3045436 w 6857455"/>
              <a:gd name="connsiteY50" fmla="*/ 131742 h 874716"/>
              <a:gd name="connsiteX51" fmla="*/ 3037054 w 6857455"/>
              <a:gd name="connsiteY51" fmla="*/ 124121 h 874716"/>
              <a:gd name="connsiteX52" fmla="*/ 2936466 w 6857455"/>
              <a:gd name="connsiteY52" fmla="*/ 82400 h 874716"/>
              <a:gd name="connsiteX53" fmla="*/ 2901031 w 6857455"/>
              <a:gd name="connsiteY53" fmla="*/ 59731 h 874716"/>
              <a:gd name="connsiteX54" fmla="*/ 2828259 w 6857455"/>
              <a:gd name="connsiteY54" fmla="*/ 3149 h 874716"/>
              <a:gd name="connsiteX55" fmla="*/ 2799492 w 6857455"/>
              <a:gd name="connsiteY55" fmla="*/ 1245 h 874716"/>
              <a:gd name="connsiteX56" fmla="*/ 2693570 w 6857455"/>
              <a:gd name="connsiteY56" fmla="*/ 35154 h 874716"/>
              <a:gd name="connsiteX57" fmla="*/ 2639847 w 6857455"/>
              <a:gd name="connsiteY57" fmla="*/ 73448 h 874716"/>
              <a:gd name="connsiteX58" fmla="*/ 2621178 w 6857455"/>
              <a:gd name="connsiteY58" fmla="*/ 88688 h 874716"/>
              <a:gd name="connsiteX59" fmla="*/ 2489348 w 6857455"/>
              <a:gd name="connsiteY59" fmla="*/ 72304 h 874716"/>
              <a:gd name="connsiteX60" fmla="*/ 2452580 w 6857455"/>
              <a:gd name="connsiteY60" fmla="*/ 68683 h 874716"/>
              <a:gd name="connsiteX61" fmla="*/ 2326464 w 6857455"/>
              <a:gd name="connsiteY61" fmla="*/ 50395 h 874716"/>
              <a:gd name="connsiteX62" fmla="*/ 2300365 w 6857455"/>
              <a:gd name="connsiteY62" fmla="*/ 54777 h 874716"/>
              <a:gd name="connsiteX63" fmla="*/ 2130434 w 6857455"/>
              <a:gd name="connsiteY63" fmla="*/ 58397 h 874716"/>
              <a:gd name="connsiteX64" fmla="*/ 2118621 w 6857455"/>
              <a:gd name="connsiteY64" fmla="*/ 47919 h 874716"/>
              <a:gd name="connsiteX65" fmla="*/ 2057659 w 6857455"/>
              <a:gd name="connsiteY65" fmla="*/ 16866 h 874716"/>
              <a:gd name="connsiteX66" fmla="*/ 1976314 w 6857455"/>
              <a:gd name="connsiteY66" fmla="*/ 8865 h 874716"/>
              <a:gd name="connsiteX67" fmla="*/ 1961454 w 6857455"/>
              <a:gd name="connsiteY67" fmla="*/ 11724 h 874716"/>
              <a:gd name="connsiteX68" fmla="*/ 1906588 w 6857455"/>
              <a:gd name="connsiteY68" fmla="*/ 30964 h 874716"/>
              <a:gd name="connsiteX69" fmla="*/ 1783330 w 6857455"/>
              <a:gd name="connsiteY69" fmla="*/ 48871 h 874716"/>
              <a:gd name="connsiteX70" fmla="*/ 1759327 w 6857455"/>
              <a:gd name="connsiteY70" fmla="*/ 55349 h 874716"/>
              <a:gd name="connsiteX71" fmla="*/ 1716082 w 6857455"/>
              <a:gd name="connsiteY71" fmla="*/ 65445 h 874716"/>
              <a:gd name="connsiteX72" fmla="*/ 1598920 w 6857455"/>
              <a:gd name="connsiteY72" fmla="*/ 72114 h 874716"/>
              <a:gd name="connsiteX73" fmla="*/ 1542150 w 6857455"/>
              <a:gd name="connsiteY73" fmla="*/ 62207 h 874716"/>
              <a:gd name="connsiteX74" fmla="*/ 1516813 w 6857455"/>
              <a:gd name="connsiteY74" fmla="*/ 62779 h 874716"/>
              <a:gd name="connsiteX75" fmla="*/ 1432228 w 6857455"/>
              <a:gd name="connsiteY75" fmla="*/ 88116 h 874716"/>
              <a:gd name="connsiteX76" fmla="*/ 1224765 w 6857455"/>
              <a:gd name="connsiteY76" fmla="*/ 71924 h 874716"/>
              <a:gd name="connsiteX77" fmla="*/ 1159231 w 6857455"/>
              <a:gd name="connsiteY77" fmla="*/ 58207 h 874716"/>
              <a:gd name="connsiteX78" fmla="*/ 1124370 w 6857455"/>
              <a:gd name="connsiteY78" fmla="*/ 56301 h 874716"/>
              <a:gd name="connsiteX79" fmla="*/ 1075600 w 6857455"/>
              <a:gd name="connsiteY79" fmla="*/ 75542 h 874716"/>
              <a:gd name="connsiteX80" fmla="*/ 986633 w 6857455"/>
              <a:gd name="connsiteY80" fmla="*/ 79162 h 874716"/>
              <a:gd name="connsiteX81" fmla="*/ 861089 w 6857455"/>
              <a:gd name="connsiteY81" fmla="*/ 76304 h 874716"/>
              <a:gd name="connsiteX82" fmla="*/ 759168 w 6857455"/>
              <a:gd name="connsiteY82" fmla="*/ 104689 h 874716"/>
              <a:gd name="connsiteX83" fmla="*/ 723735 w 6857455"/>
              <a:gd name="connsiteY83" fmla="*/ 140696 h 874716"/>
              <a:gd name="connsiteX84" fmla="*/ 647532 w 6857455"/>
              <a:gd name="connsiteY84" fmla="*/ 147934 h 874716"/>
              <a:gd name="connsiteX85" fmla="*/ 552659 w 6857455"/>
              <a:gd name="connsiteY85" fmla="*/ 95926 h 874716"/>
              <a:gd name="connsiteX86" fmla="*/ 541800 w 6857455"/>
              <a:gd name="connsiteY86" fmla="*/ 97640 h 874716"/>
              <a:gd name="connsiteX87" fmla="*/ 375107 w 6857455"/>
              <a:gd name="connsiteY87" fmla="*/ 123169 h 874716"/>
              <a:gd name="connsiteX88" fmla="*/ 273567 w 6857455"/>
              <a:gd name="connsiteY88" fmla="*/ 145458 h 874716"/>
              <a:gd name="connsiteX89" fmla="*/ 264043 w 6857455"/>
              <a:gd name="connsiteY89" fmla="*/ 154792 h 874716"/>
              <a:gd name="connsiteX90" fmla="*/ 169360 w 6857455"/>
              <a:gd name="connsiteY90" fmla="*/ 177273 h 874716"/>
              <a:gd name="connsiteX91" fmla="*/ 89347 w 6857455"/>
              <a:gd name="connsiteY91" fmla="*/ 157460 h 874716"/>
              <a:gd name="connsiteX92" fmla="*/ 34291 w 6857455"/>
              <a:gd name="connsiteY92" fmla="*/ 145268 h 874716"/>
              <a:gd name="connsiteX93" fmla="*/ 0 w 6857455"/>
              <a:gd name="connsiteY93" fmla="*/ 142056 h 874716"/>
              <a:gd name="connsiteX94" fmla="*/ 0 w 6857455"/>
              <a:gd name="connsiteY94" fmla="*/ 849556 h 874716"/>
              <a:gd name="connsiteX95" fmla="*/ 60652 w 6857455"/>
              <a:gd name="connsiteY95" fmla="*/ 844783 h 874716"/>
              <a:gd name="connsiteX96" fmla="*/ 119068 w 6857455"/>
              <a:gd name="connsiteY96" fmla="*/ 827281 h 874716"/>
              <a:gd name="connsiteX97" fmla="*/ 171840 w 6857455"/>
              <a:gd name="connsiteY97" fmla="*/ 804420 h 874716"/>
              <a:gd name="connsiteX98" fmla="*/ 274329 w 6857455"/>
              <a:gd name="connsiteY98" fmla="*/ 794324 h 874716"/>
              <a:gd name="connsiteX99" fmla="*/ 306715 w 6857455"/>
              <a:gd name="connsiteY99" fmla="*/ 788798 h 874716"/>
              <a:gd name="connsiteX100" fmla="*/ 393967 w 6857455"/>
              <a:gd name="connsiteY100" fmla="*/ 765937 h 874716"/>
              <a:gd name="connsiteX101" fmla="*/ 493793 w 6857455"/>
              <a:gd name="connsiteY101" fmla="*/ 725549 h 874716"/>
              <a:gd name="connsiteX102" fmla="*/ 546373 w 6857455"/>
              <a:gd name="connsiteY102" fmla="*/ 740600 h 874716"/>
              <a:gd name="connsiteX103" fmla="*/ 730211 w 6857455"/>
              <a:gd name="connsiteY103" fmla="*/ 698116 h 874716"/>
              <a:gd name="connsiteX104" fmla="*/ 784889 w 6857455"/>
              <a:gd name="connsiteY104" fmla="*/ 676018 h 874716"/>
              <a:gd name="connsiteX105" fmla="*/ 800509 w 6857455"/>
              <a:gd name="connsiteY105" fmla="*/ 661349 h 874716"/>
              <a:gd name="connsiteX106" fmla="*/ 857661 w 6857455"/>
              <a:gd name="connsiteY106" fmla="*/ 626868 h 874716"/>
              <a:gd name="connsiteX107" fmla="*/ 949102 w 6857455"/>
              <a:gd name="connsiteY107" fmla="*/ 614676 h 874716"/>
              <a:gd name="connsiteX108" fmla="*/ 960342 w 6857455"/>
              <a:gd name="connsiteY108" fmla="*/ 607435 h 874716"/>
              <a:gd name="connsiteX109" fmla="*/ 977109 w 6857455"/>
              <a:gd name="connsiteY109" fmla="*/ 595815 h 874716"/>
              <a:gd name="connsiteX110" fmla="*/ 1071218 w 6857455"/>
              <a:gd name="connsiteY110" fmla="*/ 575240 h 874716"/>
              <a:gd name="connsiteX111" fmla="*/ 1091983 w 6857455"/>
              <a:gd name="connsiteY111" fmla="*/ 568764 h 874716"/>
              <a:gd name="connsiteX112" fmla="*/ 1109321 w 6857455"/>
              <a:gd name="connsiteY112" fmla="*/ 557904 h 874716"/>
              <a:gd name="connsiteX113" fmla="*/ 1162279 w 6857455"/>
              <a:gd name="connsiteY113" fmla="*/ 532949 h 874716"/>
              <a:gd name="connsiteX114" fmla="*/ 1206097 w 6857455"/>
              <a:gd name="connsiteY114" fmla="*/ 532187 h 874716"/>
              <a:gd name="connsiteX115" fmla="*/ 1266867 w 6857455"/>
              <a:gd name="connsiteY115" fmla="*/ 518088 h 874716"/>
              <a:gd name="connsiteX116" fmla="*/ 1380219 w 6857455"/>
              <a:gd name="connsiteY116" fmla="*/ 504182 h 874716"/>
              <a:gd name="connsiteX117" fmla="*/ 1403461 w 6857455"/>
              <a:gd name="connsiteY117" fmla="*/ 496180 h 874716"/>
              <a:gd name="connsiteX118" fmla="*/ 1544054 w 6857455"/>
              <a:gd name="connsiteY118" fmla="*/ 458268 h 874716"/>
              <a:gd name="connsiteX119" fmla="*/ 1656644 w 6857455"/>
              <a:gd name="connsiteY119" fmla="*/ 459032 h 874716"/>
              <a:gd name="connsiteX120" fmla="*/ 1665406 w 6857455"/>
              <a:gd name="connsiteY120" fmla="*/ 460747 h 874716"/>
              <a:gd name="connsiteX121" fmla="*/ 1708461 w 6857455"/>
              <a:gd name="connsiteY121" fmla="*/ 473318 h 874716"/>
              <a:gd name="connsiteX122" fmla="*/ 1775140 w 6857455"/>
              <a:gd name="connsiteY122" fmla="*/ 469891 h 874716"/>
              <a:gd name="connsiteX123" fmla="*/ 1821051 w 6857455"/>
              <a:gd name="connsiteY123" fmla="*/ 452554 h 874716"/>
              <a:gd name="connsiteX124" fmla="*/ 1878203 w 6857455"/>
              <a:gd name="connsiteY124" fmla="*/ 451792 h 874716"/>
              <a:gd name="connsiteX125" fmla="*/ 1943547 w 6857455"/>
              <a:gd name="connsiteY125" fmla="*/ 462651 h 874716"/>
              <a:gd name="connsiteX126" fmla="*/ 1972884 w 6857455"/>
              <a:gd name="connsiteY126" fmla="*/ 464937 h 874716"/>
              <a:gd name="connsiteX127" fmla="*/ 2053469 w 6857455"/>
              <a:gd name="connsiteY127" fmla="*/ 487417 h 874716"/>
              <a:gd name="connsiteX128" fmla="*/ 2101477 w 6857455"/>
              <a:gd name="connsiteY128" fmla="*/ 481893 h 874716"/>
              <a:gd name="connsiteX129" fmla="*/ 2148722 w 6857455"/>
              <a:gd name="connsiteY129" fmla="*/ 467033 h 874716"/>
              <a:gd name="connsiteX130" fmla="*/ 2179011 w 6857455"/>
              <a:gd name="connsiteY130" fmla="*/ 452744 h 874716"/>
              <a:gd name="connsiteX131" fmla="*/ 2240165 w 6857455"/>
              <a:gd name="connsiteY131" fmla="*/ 442648 h 874716"/>
              <a:gd name="connsiteX132" fmla="*/ 2251404 w 6857455"/>
              <a:gd name="connsiteY132" fmla="*/ 444172 h 874716"/>
              <a:gd name="connsiteX133" fmla="*/ 2433912 w 6857455"/>
              <a:gd name="connsiteY133" fmla="*/ 456746 h 874716"/>
              <a:gd name="connsiteX134" fmla="*/ 2506302 w 6857455"/>
              <a:gd name="connsiteY134" fmla="*/ 476939 h 874716"/>
              <a:gd name="connsiteX135" fmla="*/ 2521735 w 6857455"/>
              <a:gd name="connsiteY135" fmla="*/ 479415 h 874716"/>
              <a:gd name="connsiteX136" fmla="*/ 2675854 w 6857455"/>
              <a:gd name="connsiteY136" fmla="*/ 502086 h 874716"/>
              <a:gd name="connsiteX137" fmla="*/ 2692998 w 6857455"/>
              <a:gd name="connsiteY137" fmla="*/ 503038 h 874716"/>
              <a:gd name="connsiteX138" fmla="*/ 2740816 w 6857455"/>
              <a:gd name="connsiteY138" fmla="*/ 499037 h 874716"/>
              <a:gd name="connsiteX139" fmla="*/ 2853596 w 6857455"/>
              <a:gd name="connsiteY139" fmla="*/ 540187 h 874716"/>
              <a:gd name="connsiteX140" fmla="*/ 2966565 w 6857455"/>
              <a:gd name="connsiteY140" fmla="*/ 554286 h 874716"/>
              <a:gd name="connsiteX141" fmla="*/ 3028671 w 6857455"/>
              <a:gd name="connsiteY141" fmla="*/ 554094 h 874716"/>
              <a:gd name="connsiteX142" fmla="*/ 3073059 w 6857455"/>
              <a:gd name="connsiteY142" fmla="*/ 564192 h 874716"/>
              <a:gd name="connsiteX143" fmla="*/ 3182219 w 6857455"/>
              <a:gd name="connsiteY143" fmla="*/ 594862 h 874716"/>
              <a:gd name="connsiteX144" fmla="*/ 3233656 w 6857455"/>
              <a:gd name="connsiteY144" fmla="*/ 599625 h 874716"/>
              <a:gd name="connsiteX145" fmla="*/ 3288332 w 6857455"/>
              <a:gd name="connsiteY145" fmla="*/ 609914 h 874716"/>
              <a:gd name="connsiteX146" fmla="*/ 3423591 w 6857455"/>
              <a:gd name="connsiteY146" fmla="*/ 656015 h 874716"/>
              <a:gd name="connsiteX147" fmla="*/ 3534084 w 6857455"/>
              <a:gd name="connsiteY147" fmla="*/ 653349 h 874716"/>
              <a:gd name="connsiteX148" fmla="*/ 3604571 w 6857455"/>
              <a:gd name="connsiteY148" fmla="*/ 653918 h 874716"/>
              <a:gd name="connsiteX149" fmla="*/ 3688586 w 6857455"/>
              <a:gd name="connsiteY149" fmla="*/ 669160 h 874716"/>
              <a:gd name="connsiteX150" fmla="*/ 3757358 w 6857455"/>
              <a:gd name="connsiteY150" fmla="*/ 691450 h 874716"/>
              <a:gd name="connsiteX151" fmla="*/ 3852421 w 6857455"/>
              <a:gd name="connsiteY151" fmla="*/ 709167 h 874716"/>
              <a:gd name="connsiteX152" fmla="*/ 3947104 w 6857455"/>
              <a:gd name="connsiteY152" fmla="*/ 743267 h 874716"/>
              <a:gd name="connsiteX153" fmla="*/ 4013208 w 6857455"/>
              <a:gd name="connsiteY153" fmla="*/ 769367 h 874716"/>
              <a:gd name="connsiteX154" fmla="*/ 4105222 w 6857455"/>
              <a:gd name="connsiteY154" fmla="*/ 792418 h 874716"/>
              <a:gd name="connsiteX155" fmla="*/ 4246006 w 6857455"/>
              <a:gd name="connsiteY155" fmla="*/ 808610 h 874716"/>
              <a:gd name="connsiteX156" fmla="*/ 4310779 w 6857455"/>
              <a:gd name="connsiteY156" fmla="*/ 810326 h 874716"/>
              <a:gd name="connsiteX157" fmla="*/ 4413272 w 6857455"/>
              <a:gd name="connsiteY157" fmla="*/ 848235 h 874716"/>
              <a:gd name="connsiteX158" fmla="*/ 4457087 w 6857455"/>
              <a:gd name="connsiteY158" fmla="*/ 866524 h 874716"/>
              <a:gd name="connsiteX159" fmla="*/ 4496523 w 6857455"/>
              <a:gd name="connsiteY159" fmla="*/ 851284 h 874716"/>
              <a:gd name="connsiteX160" fmla="*/ 4522050 w 6857455"/>
              <a:gd name="connsiteY160" fmla="*/ 833757 h 874716"/>
              <a:gd name="connsiteX161" fmla="*/ 4602824 w 6857455"/>
              <a:gd name="connsiteY161" fmla="*/ 848618 h 874716"/>
              <a:gd name="connsiteX162" fmla="*/ 4688553 w 6857455"/>
              <a:gd name="connsiteY162" fmla="*/ 864238 h 874716"/>
              <a:gd name="connsiteX163" fmla="*/ 4749895 w 6857455"/>
              <a:gd name="connsiteY163" fmla="*/ 874716 h 874716"/>
              <a:gd name="connsiteX164" fmla="*/ 4826480 w 6857455"/>
              <a:gd name="connsiteY164" fmla="*/ 866334 h 874716"/>
              <a:gd name="connsiteX165" fmla="*/ 4886870 w 6857455"/>
              <a:gd name="connsiteY165" fmla="*/ 862906 h 874716"/>
              <a:gd name="connsiteX166" fmla="*/ 4935639 w 6857455"/>
              <a:gd name="connsiteY166" fmla="*/ 853190 h 874716"/>
              <a:gd name="connsiteX167" fmla="*/ 4952784 w 6857455"/>
              <a:gd name="connsiteY167" fmla="*/ 847473 h 874716"/>
              <a:gd name="connsiteX168" fmla="*/ 5088617 w 6857455"/>
              <a:gd name="connsiteY168" fmla="*/ 802896 h 874716"/>
              <a:gd name="connsiteX169" fmla="*/ 5233781 w 6857455"/>
              <a:gd name="connsiteY169" fmla="*/ 767271 h 874716"/>
              <a:gd name="connsiteX170" fmla="*/ 5327893 w 6857455"/>
              <a:gd name="connsiteY170" fmla="*/ 789752 h 874716"/>
              <a:gd name="connsiteX171" fmla="*/ 5362946 w 6857455"/>
              <a:gd name="connsiteY171" fmla="*/ 789370 h 874716"/>
              <a:gd name="connsiteX172" fmla="*/ 5524115 w 6857455"/>
              <a:gd name="connsiteY172" fmla="*/ 794514 h 874716"/>
              <a:gd name="connsiteX173" fmla="*/ 5552500 w 6857455"/>
              <a:gd name="connsiteY173" fmla="*/ 800038 h 874716"/>
              <a:gd name="connsiteX174" fmla="*/ 5705857 w 6857455"/>
              <a:gd name="connsiteY174" fmla="*/ 777367 h 874716"/>
              <a:gd name="connsiteX175" fmla="*/ 5761485 w 6857455"/>
              <a:gd name="connsiteY175" fmla="*/ 773557 h 874716"/>
              <a:gd name="connsiteX176" fmla="*/ 5812731 w 6857455"/>
              <a:gd name="connsiteY176" fmla="*/ 767271 h 874716"/>
              <a:gd name="connsiteX177" fmla="*/ 5884361 w 6857455"/>
              <a:gd name="connsiteY177" fmla="*/ 765747 h 874716"/>
              <a:gd name="connsiteX178" fmla="*/ 5958660 w 6857455"/>
              <a:gd name="connsiteY178" fmla="*/ 768605 h 874716"/>
              <a:gd name="connsiteX179" fmla="*/ 6041528 w 6857455"/>
              <a:gd name="connsiteY179" fmla="*/ 768033 h 874716"/>
              <a:gd name="connsiteX180" fmla="*/ 6074297 w 6857455"/>
              <a:gd name="connsiteY180" fmla="*/ 763081 h 874716"/>
              <a:gd name="connsiteX181" fmla="*/ 6162880 w 6857455"/>
              <a:gd name="connsiteY181" fmla="*/ 766509 h 874716"/>
              <a:gd name="connsiteX182" fmla="*/ 6209364 w 6857455"/>
              <a:gd name="connsiteY182" fmla="*/ 760795 h 874716"/>
              <a:gd name="connsiteX183" fmla="*/ 6285948 w 6857455"/>
              <a:gd name="connsiteY183" fmla="*/ 759651 h 874716"/>
              <a:gd name="connsiteX184" fmla="*/ 6310905 w 6857455"/>
              <a:gd name="connsiteY184" fmla="*/ 758316 h 874716"/>
              <a:gd name="connsiteX185" fmla="*/ 6333194 w 6857455"/>
              <a:gd name="connsiteY185" fmla="*/ 757554 h 874716"/>
              <a:gd name="connsiteX186" fmla="*/ 6409586 w 6857455"/>
              <a:gd name="connsiteY186" fmla="*/ 773177 h 874716"/>
              <a:gd name="connsiteX187" fmla="*/ 6477407 w 6857455"/>
              <a:gd name="connsiteY187" fmla="*/ 774129 h 874716"/>
              <a:gd name="connsiteX188" fmla="*/ 6596283 w 6857455"/>
              <a:gd name="connsiteY188" fmla="*/ 786703 h 874716"/>
              <a:gd name="connsiteX189" fmla="*/ 6622573 w 6857455"/>
              <a:gd name="connsiteY189" fmla="*/ 782321 h 874716"/>
              <a:gd name="connsiteX190" fmla="*/ 6704872 w 6857455"/>
              <a:gd name="connsiteY190" fmla="*/ 780607 h 874716"/>
              <a:gd name="connsiteX191" fmla="*/ 6751738 w 6857455"/>
              <a:gd name="connsiteY191" fmla="*/ 779273 h 874716"/>
              <a:gd name="connsiteX192" fmla="*/ 6809650 w 6857455"/>
              <a:gd name="connsiteY192" fmla="*/ 788417 h 874716"/>
              <a:gd name="connsiteX193" fmla="*/ 6832976 w 6857455"/>
              <a:gd name="connsiteY193" fmla="*/ 800428 h 87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</a:cxnLst>
            <a:rect l="l" t="t" r="r" b="b"/>
            <a:pathLst>
              <a:path w="6857455" h="874716">
                <a:moveTo>
                  <a:pt x="6857455" y="804643"/>
                </a:moveTo>
                <a:lnTo>
                  <a:pt x="6857455" y="562246"/>
                </a:lnTo>
                <a:lnTo>
                  <a:pt x="6829178" y="551284"/>
                </a:lnTo>
                <a:cubicBezTo>
                  <a:pt x="6805745" y="539044"/>
                  <a:pt x="6784885" y="521708"/>
                  <a:pt x="6766024" y="500372"/>
                </a:cubicBezTo>
                <a:cubicBezTo>
                  <a:pt x="6755166" y="488179"/>
                  <a:pt x="6746784" y="486845"/>
                  <a:pt x="6734971" y="500944"/>
                </a:cubicBezTo>
                <a:cubicBezTo>
                  <a:pt x="6721257" y="517326"/>
                  <a:pt x="6701634" y="510850"/>
                  <a:pt x="6683915" y="507040"/>
                </a:cubicBezTo>
                <a:cubicBezTo>
                  <a:pt x="6665629" y="503230"/>
                  <a:pt x="6647148" y="499228"/>
                  <a:pt x="6628860" y="495418"/>
                </a:cubicBezTo>
                <a:cubicBezTo>
                  <a:pt x="6615335" y="492752"/>
                  <a:pt x="6601999" y="490466"/>
                  <a:pt x="6588662" y="487227"/>
                </a:cubicBezTo>
                <a:cubicBezTo>
                  <a:pt x="6547133" y="477129"/>
                  <a:pt x="6509794" y="480177"/>
                  <a:pt x="6476074" y="511230"/>
                </a:cubicBezTo>
                <a:cubicBezTo>
                  <a:pt x="6450356" y="535043"/>
                  <a:pt x="6417399" y="542093"/>
                  <a:pt x="6382345" y="534853"/>
                </a:cubicBezTo>
                <a:cubicBezTo>
                  <a:pt x="6377963" y="533901"/>
                  <a:pt x="6372439" y="530091"/>
                  <a:pt x="6369391" y="531615"/>
                </a:cubicBezTo>
                <a:cubicBezTo>
                  <a:pt x="6323479" y="553904"/>
                  <a:pt x="6287092" y="514658"/>
                  <a:pt x="6244799" y="512182"/>
                </a:cubicBezTo>
                <a:cubicBezTo>
                  <a:pt x="6226130" y="511040"/>
                  <a:pt x="6207079" y="496942"/>
                  <a:pt x="6190315" y="485703"/>
                </a:cubicBezTo>
                <a:cubicBezTo>
                  <a:pt x="6167262" y="470271"/>
                  <a:pt x="6146687" y="455412"/>
                  <a:pt x="6115446" y="462270"/>
                </a:cubicBezTo>
                <a:cubicBezTo>
                  <a:pt x="6084203" y="469319"/>
                  <a:pt x="6055627" y="456364"/>
                  <a:pt x="6032194" y="434266"/>
                </a:cubicBezTo>
                <a:cubicBezTo>
                  <a:pt x="6014287" y="417501"/>
                  <a:pt x="5994665" y="415977"/>
                  <a:pt x="5971042" y="420738"/>
                </a:cubicBezTo>
                <a:cubicBezTo>
                  <a:pt x="5941513" y="426645"/>
                  <a:pt x="5910842" y="427027"/>
                  <a:pt x="5880933" y="430646"/>
                </a:cubicBezTo>
                <a:cubicBezTo>
                  <a:pt x="5874454" y="431408"/>
                  <a:pt x="5866265" y="434076"/>
                  <a:pt x="5862452" y="438648"/>
                </a:cubicBezTo>
                <a:cubicBezTo>
                  <a:pt x="5815779" y="495418"/>
                  <a:pt x="5750055" y="495990"/>
                  <a:pt x="5685283" y="498658"/>
                </a:cubicBezTo>
                <a:cubicBezTo>
                  <a:pt x="5646039" y="500372"/>
                  <a:pt x="5606604" y="500372"/>
                  <a:pt x="5567169" y="499420"/>
                </a:cubicBezTo>
                <a:cubicBezTo>
                  <a:pt x="5553832" y="499228"/>
                  <a:pt x="5539736" y="496180"/>
                  <a:pt x="5527923" y="490466"/>
                </a:cubicBezTo>
                <a:cubicBezTo>
                  <a:pt x="5503348" y="478463"/>
                  <a:pt x="5480680" y="462843"/>
                  <a:pt x="5456292" y="450650"/>
                </a:cubicBezTo>
                <a:cubicBezTo>
                  <a:pt x="5447151" y="445886"/>
                  <a:pt x="5435338" y="445696"/>
                  <a:pt x="5424670" y="444934"/>
                </a:cubicBezTo>
                <a:cubicBezTo>
                  <a:pt x="5405809" y="443410"/>
                  <a:pt x="5384854" y="447982"/>
                  <a:pt x="5368662" y="441124"/>
                </a:cubicBezTo>
                <a:cubicBezTo>
                  <a:pt x="5326559" y="423407"/>
                  <a:pt x="5287123" y="427407"/>
                  <a:pt x="5247118" y="444934"/>
                </a:cubicBezTo>
                <a:cubicBezTo>
                  <a:pt x="5191108" y="469509"/>
                  <a:pt x="5138148" y="467605"/>
                  <a:pt x="5088617" y="428742"/>
                </a:cubicBezTo>
                <a:cubicBezTo>
                  <a:pt x="5066328" y="411215"/>
                  <a:pt x="5044609" y="419596"/>
                  <a:pt x="5025750" y="433694"/>
                </a:cubicBezTo>
                <a:cubicBezTo>
                  <a:pt x="5004032" y="450078"/>
                  <a:pt x="4982885" y="454268"/>
                  <a:pt x="4957930" y="442268"/>
                </a:cubicBezTo>
                <a:cubicBezTo>
                  <a:pt x="4952404" y="439600"/>
                  <a:pt x="4944594" y="440933"/>
                  <a:pt x="4938116" y="441886"/>
                </a:cubicBezTo>
                <a:cubicBezTo>
                  <a:pt x="4901158" y="446648"/>
                  <a:pt x="4864009" y="454650"/>
                  <a:pt x="4833910" y="421693"/>
                </a:cubicBezTo>
                <a:cubicBezTo>
                  <a:pt x="4828004" y="415214"/>
                  <a:pt x="4818097" y="412549"/>
                  <a:pt x="4810095" y="408167"/>
                </a:cubicBezTo>
                <a:cubicBezTo>
                  <a:pt x="4776566" y="390258"/>
                  <a:pt x="4777900" y="391974"/>
                  <a:pt x="4747991" y="413691"/>
                </a:cubicBezTo>
                <a:cubicBezTo>
                  <a:pt x="4732369" y="425121"/>
                  <a:pt x="4710842" y="436742"/>
                  <a:pt x="4692745" y="435790"/>
                </a:cubicBezTo>
                <a:cubicBezTo>
                  <a:pt x="4583584" y="430075"/>
                  <a:pt x="4479758" y="457508"/>
                  <a:pt x="4375933" y="483417"/>
                </a:cubicBezTo>
                <a:cubicBezTo>
                  <a:pt x="4311923" y="499420"/>
                  <a:pt x="4249436" y="500372"/>
                  <a:pt x="4185426" y="484179"/>
                </a:cubicBezTo>
                <a:cubicBezTo>
                  <a:pt x="4139133" y="472367"/>
                  <a:pt x="4095315" y="491800"/>
                  <a:pt x="4052072" y="505134"/>
                </a:cubicBezTo>
                <a:cubicBezTo>
                  <a:pt x="4043117" y="507799"/>
                  <a:pt x="4034735" y="518278"/>
                  <a:pt x="4029973" y="527233"/>
                </a:cubicBezTo>
                <a:cubicBezTo>
                  <a:pt x="4012826" y="558858"/>
                  <a:pt x="3984441" y="563810"/>
                  <a:pt x="3948626" y="550666"/>
                </a:cubicBezTo>
                <a:cubicBezTo>
                  <a:pt x="3920241" y="540377"/>
                  <a:pt x="3894332" y="526661"/>
                  <a:pt x="3871280" y="502275"/>
                </a:cubicBezTo>
                <a:cubicBezTo>
                  <a:pt x="3844229" y="473701"/>
                  <a:pt x="3816224" y="441124"/>
                  <a:pt x="3774312" y="429122"/>
                </a:cubicBezTo>
                <a:cubicBezTo>
                  <a:pt x="3756214" y="423979"/>
                  <a:pt x="3740593" y="423217"/>
                  <a:pt x="3721543" y="428552"/>
                </a:cubicBezTo>
                <a:cubicBezTo>
                  <a:pt x="3684583" y="438837"/>
                  <a:pt x="3647436" y="446078"/>
                  <a:pt x="3612763" y="414263"/>
                </a:cubicBezTo>
                <a:cubicBezTo>
                  <a:pt x="3593712" y="396736"/>
                  <a:pt x="3567994" y="385496"/>
                  <a:pt x="3537323" y="389878"/>
                </a:cubicBezTo>
                <a:cubicBezTo>
                  <a:pt x="3499031" y="395402"/>
                  <a:pt x="3464168" y="381496"/>
                  <a:pt x="3431593" y="360921"/>
                </a:cubicBezTo>
                <a:cubicBezTo>
                  <a:pt x="3419971" y="353491"/>
                  <a:pt x="3405682" y="349301"/>
                  <a:pt x="3392158" y="345681"/>
                </a:cubicBezTo>
                <a:cubicBezTo>
                  <a:pt x="3360915" y="337298"/>
                  <a:pt x="3329480" y="329868"/>
                  <a:pt x="3297856" y="323010"/>
                </a:cubicBezTo>
                <a:cubicBezTo>
                  <a:pt x="3271948" y="317296"/>
                  <a:pt x="3245849" y="313104"/>
                  <a:pt x="3219748" y="308151"/>
                </a:cubicBezTo>
                <a:cubicBezTo>
                  <a:pt x="3191173" y="302817"/>
                  <a:pt x="3168502" y="290433"/>
                  <a:pt x="3156692" y="261668"/>
                </a:cubicBezTo>
                <a:cubicBezTo>
                  <a:pt x="3152882" y="252524"/>
                  <a:pt x="3143737" y="245283"/>
                  <a:pt x="3136497" y="237663"/>
                </a:cubicBezTo>
                <a:cubicBezTo>
                  <a:pt x="3131355" y="232139"/>
                  <a:pt x="3124495" y="227947"/>
                  <a:pt x="3119733" y="222233"/>
                </a:cubicBezTo>
                <a:cubicBezTo>
                  <a:pt x="3094776" y="192132"/>
                  <a:pt x="3070201" y="161843"/>
                  <a:pt x="3045436" y="131742"/>
                </a:cubicBezTo>
                <a:cubicBezTo>
                  <a:pt x="3042958" y="128884"/>
                  <a:pt x="3040292" y="125455"/>
                  <a:pt x="3037054" y="124121"/>
                </a:cubicBezTo>
                <a:cubicBezTo>
                  <a:pt x="3003525" y="110215"/>
                  <a:pt x="2969614" y="97070"/>
                  <a:pt x="2936466" y="82400"/>
                </a:cubicBezTo>
                <a:cubicBezTo>
                  <a:pt x="2923702" y="76686"/>
                  <a:pt x="2910558" y="69637"/>
                  <a:pt x="2901031" y="59731"/>
                </a:cubicBezTo>
                <a:cubicBezTo>
                  <a:pt x="2879314" y="37250"/>
                  <a:pt x="2859502" y="12866"/>
                  <a:pt x="2828259" y="3149"/>
                </a:cubicBezTo>
                <a:cubicBezTo>
                  <a:pt x="2819114" y="293"/>
                  <a:pt x="2808256" y="-1231"/>
                  <a:pt x="2799492" y="1245"/>
                </a:cubicBezTo>
                <a:cubicBezTo>
                  <a:pt x="2763867" y="11532"/>
                  <a:pt x="2729005" y="24296"/>
                  <a:pt x="2693570" y="35154"/>
                </a:cubicBezTo>
                <a:cubicBezTo>
                  <a:pt x="2671092" y="41823"/>
                  <a:pt x="2650707" y="49825"/>
                  <a:pt x="2639847" y="73448"/>
                </a:cubicBezTo>
                <a:cubicBezTo>
                  <a:pt x="2636801" y="80114"/>
                  <a:pt x="2628226" y="87354"/>
                  <a:pt x="2621178" y="88688"/>
                </a:cubicBezTo>
                <a:cubicBezTo>
                  <a:pt x="2575839" y="97260"/>
                  <a:pt x="2531069" y="101451"/>
                  <a:pt x="2489348" y="72304"/>
                </a:cubicBezTo>
                <a:cubicBezTo>
                  <a:pt x="2480585" y="66017"/>
                  <a:pt x="2464201" y="66017"/>
                  <a:pt x="2452580" y="68683"/>
                </a:cubicBezTo>
                <a:cubicBezTo>
                  <a:pt x="2407811" y="78590"/>
                  <a:pt x="2365328" y="82020"/>
                  <a:pt x="2326464" y="50395"/>
                </a:cubicBezTo>
                <a:cubicBezTo>
                  <a:pt x="2321892" y="46585"/>
                  <a:pt x="2307224" y="50015"/>
                  <a:pt x="2300365" y="54777"/>
                </a:cubicBezTo>
                <a:cubicBezTo>
                  <a:pt x="2234259" y="101261"/>
                  <a:pt x="2198064" y="102405"/>
                  <a:pt x="2130434" y="58397"/>
                </a:cubicBezTo>
                <a:cubicBezTo>
                  <a:pt x="2126052" y="55539"/>
                  <a:pt x="2120337" y="52301"/>
                  <a:pt x="2118621" y="47919"/>
                </a:cubicBezTo>
                <a:cubicBezTo>
                  <a:pt x="2107001" y="19914"/>
                  <a:pt x="2082236" y="19152"/>
                  <a:pt x="2057659" y="16866"/>
                </a:cubicBezTo>
                <a:cubicBezTo>
                  <a:pt x="2030608" y="14390"/>
                  <a:pt x="2003555" y="11152"/>
                  <a:pt x="1976314" y="8865"/>
                </a:cubicBezTo>
                <a:cubicBezTo>
                  <a:pt x="1971550" y="8483"/>
                  <a:pt x="1966216" y="10007"/>
                  <a:pt x="1961454" y="11724"/>
                </a:cubicBezTo>
                <a:cubicBezTo>
                  <a:pt x="1943165" y="18010"/>
                  <a:pt x="1925449" y="27154"/>
                  <a:pt x="1906588" y="30964"/>
                </a:cubicBezTo>
                <a:cubicBezTo>
                  <a:pt x="1865821" y="39156"/>
                  <a:pt x="1826385" y="55539"/>
                  <a:pt x="1783330" y="48871"/>
                </a:cubicBezTo>
                <a:cubicBezTo>
                  <a:pt x="1775902" y="47729"/>
                  <a:pt x="1767327" y="53253"/>
                  <a:pt x="1759327" y="55349"/>
                </a:cubicBezTo>
                <a:cubicBezTo>
                  <a:pt x="1744849" y="58969"/>
                  <a:pt x="1730750" y="64111"/>
                  <a:pt x="1716082" y="65445"/>
                </a:cubicBezTo>
                <a:cubicBezTo>
                  <a:pt x="1677218" y="68875"/>
                  <a:pt x="1637975" y="71924"/>
                  <a:pt x="1598920" y="72114"/>
                </a:cubicBezTo>
                <a:cubicBezTo>
                  <a:pt x="1580061" y="72304"/>
                  <a:pt x="1561201" y="65065"/>
                  <a:pt x="1542150" y="62207"/>
                </a:cubicBezTo>
                <a:cubicBezTo>
                  <a:pt x="1533578" y="60873"/>
                  <a:pt x="1519669" y="58587"/>
                  <a:pt x="1516813" y="62779"/>
                </a:cubicBezTo>
                <a:cubicBezTo>
                  <a:pt x="1494714" y="94592"/>
                  <a:pt x="1463661" y="88496"/>
                  <a:pt x="1432228" y="88116"/>
                </a:cubicBezTo>
                <a:cubicBezTo>
                  <a:pt x="1362884" y="87354"/>
                  <a:pt x="1295826" y="60493"/>
                  <a:pt x="1224765" y="71924"/>
                </a:cubicBezTo>
                <a:cubicBezTo>
                  <a:pt x="1204191" y="75162"/>
                  <a:pt x="1181330" y="62397"/>
                  <a:pt x="1159231" y="58207"/>
                </a:cubicBezTo>
                <a:cubicBezTo>
                  <a:pt x="1147801" y="56111"/>
                  <a:pt x="1135228" y="53633"/>
                  <a:pt x="1124370" y="56301"/>
                </a:cubicBezTo>
                <a:cubicBezTo>
                  <a:pt x="1107605" y="60493"/>
                  <a:pt x="1091411" y="68113"/>
                  <a:pt x="1075600" y="75542"/>
                </a:cubicBezTo>
                <a:cubicBezTo>
                  <a:pt x="1046261" y="89258"/>
                  <a:pt x="1016162" y="89258"/>
                  <a:pt x="986633" y="79162"/>
                </a:cubicBezTo>
                <a:cubicBezTo>
                  <a:pt x="944722" y="64873"/>
                  <a:pt x="903193" y="64873"/>
                  <a:pt x="861089" y="76304"/>
                </a:cubicBezTo>
                <a:cubicBezTo>
                  <a:pt x="826990" y="85638"/>
                  <a:pt x="791935" y="92116"/>
                  <a:pt x="759168" y="104689"/>
                </a:cubicBezTo>
                <a:cubicBezTo>
                  <a:pt x="744689" y="110215"/>
                  <a:pt x="732497" y="126597"/>
                  <a:pt x="723735" y="140696"/>
                </a:cubicBezTo>
                <a:cubicBezTo>
                  <a:pt x="706018" y="169271"/>
                  <a:pt x="674013" y="169081"/>
                  <a:pt x="647532" y="147934"/>
                </a:cubicBezTo>
                <a:cubicBezTo>
                  <a:pt x="619717" y="125645"/>
                  <a:pt x="584664" y="112501"/>
                  <a:pt x="552659" y="95926"/>
                </a:cubicBezTo>
                <a:cubicBezTo>
                  <a:pt x="549993" y="94592"/>
                  <a:pt x="545039" y="96116"/>
                  <a:pt x="541800" y="97640"/>
                </a:cubicBezTo>
                <a:cubicBezTo>
                  <a:pt x="488649" y="122407"/>
                  <a:pt x="433593" y="126979"/>
                  <a:pt x="375107" y="123169"/>
                </a:cubicBezTo>
                <a:cubicBezTo>
                  <a:pt x="341960" y="121073"/>
                  <a:pt x="307289" y="137076"/>
                  <a:pt x="273567" y="145458"/>
                </a:cubicBezTo>
                <a:cubicBezTo>
                  <a:pt x="269757" y="146410"/>
                  <a:pt x="266519" y="151174"/>
                  <a:pt x="264043" y="154792"/>
                </a:cubicBezTo>
                <a:cubicBezTo>
                  <a:pt x="240228" y="190800"/>
                  <a:pt x="208223" y="200706"/>
                  <a:pt x="169360" y="177273"/>
                </a:cubicBezTo>
                <a:cubicBezTo>
                  <a:pt x="143643" y="161651"/>
                  <a:pt x="118114" y="158032"/>
                  <a:pt x="89347" y="157460"/>
                </a:cubicBezTo>
                <a:cubicBezTo>
                  <a:pt x="71059" y="157078"/>
                  <a:pt x="52962" y="147934"/>
                  <a:pt x="34291" y="145268"/>
                </a:cubicBezTo>
                <a:lnTo>
                  <a:pt x="0" y="142056"/>
                </a:lnTo>
                <a:lnTo>
                  <a:pt x="0" y="849556"/>
                </a:lnTo>
                <a:lnTo>
                  <a:pt x="60652" y="844783"/>
                </a:lnTo>
                <a:cubicBezTo>
                  <a:pt x="80251" y="839473"/>
                  <a:pt x="99446" y="832043"/>
                  <a:pt x="119068" y="827281"/>
                </a:cubicBezTo>
                <a:cubicBezTo>
                  <a:pt x="137355" y="822899"/>
                  <a:pt x="154501" y="812802"/>
                  <a:pt x="171840" y="804420"/>
                </a:cubicBezTo>
                <a:cubicBezTo>
                  <a:pt x="204985" y="788417"/>
                  <a:pt x="240420" y="798514"/>
                  <a:pt x="274329" y="794324"/>
                </a:cubicBezTo>
                <a:cubicBezTo>
                  <a:pt x="285188" y="792990"/>
                  <a:pt x="296046" y="791466"/>
                  <a:pt x="306715" y="788798"/>
                </a:cubicBezTo>
                <a:cubicBezTo>
                  <a:pt x="335864" y="781749"/>
                  <a:pt x="365583" y="775653"/>
                  <a:pt x="393967" y="765937"/>
                </a:cubicBezTo>
                <a:cubicBezTo>
                  <a:pt x="426165" y="755078"/>
                  <a:pt x="457028" y="740600"/>
                  <a:pt x="493793" y="725549"/>
                </a:cubicBezTo>
                <a:cubicBezTo>
                  <a:pt x="506557" y="729360"/>
                  <a:pt x="526180" y="739648"/>
                  <a:pt x="546373" y="740600"/>
                </a:cubicBezTo>
                <a:cubicBezTo>
                  <a:pt x="611337" y="743838"/>
                  <a:pt x="672107" y="726121"/>
                  <a:pt x="730211" y="698116"/>
                </a:cubicBezTo>
                <a:cubicBezTo>
                  <a:pt x="747927" y="689734"/>
                  <a:pt x="766980" y="684210"/>
                  <a:pt x="784889" y="676018"/>
                </a:cubicBezTo>
                <a:cubicBezTo>
                  <a:pt x="791173" y="673161"/>
                  <a:pt x="799365" y="667065"/>
                  <a:pt x="800509" y="661349"/>
                </a:cubicBezTo>
                <a:cubicBezTo>
                  <a:pt x="807175" y="628201"/>
                  <a:pt x="831942" y="628772"/>
                  <a:pt x="857661" y="626868"/>
                </a:cubicBezTo>
                <a:cubicBezTo>
                  <a:pt x="888332" y="624582"/>
                  <a:pt x="918621" y="619248"/>
                  <a:pt x="949102" y="614676"/>
                </a:cubicBezTo>
                <a:cubicBezTo>
                  <a:pt x="953104" y="614104"/>
                  <a:pt x="956722" y="610104"/>
                  <a:pt x="960342" y="607435"/>
                </a:cubicBezTo>
                <a:cubicBezTo>
                  <a:pt x="965867" y="603435"/>
                  <a:pt x="971011" y="597339"/>
                  <a:pt x="977109" y="595815"/>
                </a:cubicBezTo>
                <a:cubicBezTo>
                  <a:pt x="1008350" y="588385"/>
                  <a:pt x="1039783" y="582099"/>
                  <a:pt x="1071218" y="575240"/>
                </a:cubicBezTo>
                <a:cubicBezTo>
                  <a:pt x="1078266" y="573716"/>
                  <a:pt x="1085505" y="571812"/>
                  <a:pt x="1091983" y="568764"/>
                </a:cubicBezTo>
                <a:cubicBezTo>
                  <a:pt x="1098079" y="565906"/>
                  <a:pt x="1103223" y="560952"/>
                  <a:pt x="1109321" y="557904"/>
                </a:cubicBezTo>
                <a:cubicBezTo>
                  <a:pt x="1125892" y="549714"/>
                  <a:pt x="1142851" y="542093"/>
                  <a:pt x="1162279" y="532949"/>
                </a:cubicBezTo>
                <a:cubicBezTo>
                  <a:pt x="1173138" y="550094"/>
                  <a:pt x="1187810" y="540377"/>
                  <a:pt x="1206097" y="532187"/>
                </a:cubicBezTo>
                <a:cubicBezTo>
                  <a:pt x="1224765" y="523805"/>
                  <a:pt x="1246292" y="521137"/>
                  <a:pt x="1266867" y="518088"/>
                </a:cubicBezTo>
                <a:cubicBezTo>
                  <a:pt x="1304588" y="512564"/>
                  <a:pt x="1342499" y="509134"/>
                  <a:pt x="1380219" y="504182"/>
                </a:cubicBezTo>
                <a:cubicBezTo>
                  <a:pt x="1388221" y="503038"/>
                  <a:pt x="1397365" y="500944"/>
                  <a:pt x="1403461" y="496180"/>
                </a:cubicBezTo>
                <a:cubicBezTo>
                  <a:pt x="1445181" y="464175"/>
                  <a:pt x="1495858" y="455222"/>
                  <a:pt x="1544054" y="458268"/>
                </a:cubicBezTo>
                <a:cubicBezTo>
                  <a:pt x="1581965" y="460557"/>
                  <a:pt x="1619114" y="462270"/>
                  <a:pt x="1656644" y="459032"/>
                </a:cubicBezTo>
                <a:cubicBezTo>
                  <a:pt x="1659502" y="458841"/>
                  <a:pt x="1663312" y="459223"/>
                  <a:pt x="1665406" y="460747"/>
                </a:cubicBezTo>
                <a:cubicBezTo>
                  <a:pt x="1678360" y="470843"/>
                  <a:pt x="1691887" y="471605"/>
                  <a:pt x="1708461" y="473318"/>
                </a:cubicBezTo>
                <a:cubicBezTo>
                  <a:pt x="1731894" y="475797"/>
                  <a:pt x="1753421" y="474081"/>
                  <a:pt x="1775140" y="469891"/>
                </a:cubicBezTo>
                <a:cubicBezTo>
                  <a:pt x="1790952" y="466843"/>
                  <a:pt x="1806953" y="460557"/>
                  <a:pt x="1821051" y="452554"/>
                </a:cubicBezTo>
                <a:cubicBezTo>
                  <a:pt x="1840672" y="441314"/>
                  <a:pt x="1859535" y="436934"/>
                  <a:pt x="1878203" y="451792"/>
                </a:cubicBezTo>
                <a:cubicBezTo>
                  <a:pt x="1898396" y="467605"/>
                  <a:pt x="1921257" y="462081"/>
                  <a:pt x="1943547" y="462651"/>
                </a:cubicBezTo>
                <a:cubicBezTo>
                  <a:pt x="1953262" y="462843"/>
                  <a:pt x="1963550" y="462461"/>
                  <a:pt x="1972884" y="464937"/>
                </a:cubicBezTo>
                <a:cubicBezTo>
                  <a:pt x="1999935" y="471987"/>
                  <a:pt x="2026036" y="482655"/>
                  <a:pt x="2053469" y="487417"/>
                </a:cubicBezTo>
                <a:cubicBezTo>
                  <a:pt x="2068710" y="490084"/>
                  <a:pt x="2085664" y="485321"/>
                  <a:pt x="2101477" y="481893"/>
                </a:cubicBezTo>
                <a:cubicBezTo>
                  <a:pt x="2117479" y="478273"/>
                  <a:pt x="2133290" y="472749"/>
                  <a:pt x="2148722" y="467033"/>
                </a:cubicBezTo>
                <a:cubicBezTo>
                  <a:pt x="2159199" y="463223"/>
                  <a:pt x="2170629" y="459603"/>
                  <a:pt x="2179011" y="452744"/>
                </a:cubicBezTo>
                <a:cubicBezTo>
                  <a:pt x="2198064" y="437124"/>
                  <a:pt x="2217685" y="434455"/>
                  <a:pt x="2240165" y="442648"/>
                </a:cubicBezTo>
                <a:cubicBezTo>
                  <a:pt x="2243593" y="443982"/>
                  <a:pt x="2247594" y="443982"/>
                  <a:pt x="2251404" y="444172"/>
                </a:cubicBezTo>
                <a:cubicBezTo>
                  <a:pt x="2312370" y="448172"/>
                  <a:pt x="2373330" y="450650"/>
                  <a:pt x="2433912" y="456746"/>
                </a:cubicBezTo>
                <a:cubicBezTo>
                  <a:pt x="2458485" y="459223"/>
                  <a:pt x="2482107" y="470081"/>
                  <a:pt x="2506302" y="476939"/>
                </a:cubicBezTo>
                <a:cubicBezTo>
                  <a:pt x="2511256" y="478273"/>
                  <a:pt x="2516783" y="480369"/>
                  <a:pt x="2521735" y="479415"/>
                </a:cubicBezTo>
                <a:cubicBezTo>
                  <a:pt x="2575647" y="469891"/>
                  <a:pt x="2626132" y="483797"/>
                  <a:pt x="2675854" y="502086"/>
                </a:cubicBezTo>
                <a:cubicBezTo>
                  <a:pt x="2680996" y="503992"/>
                  <a:pt x="2687282" y="503419"/>
                  <a:pt x="2692998" y="503038"/>
                </a:cubicBezTo>
                <a:cubicBezTo>
                  <a:pt x="2709003" y="501706"/>
                  <a:pt x="2726337" y="495038"/>
                  <a:pt x="2740816" y="499037"/>
                </a:cubicBezTo>
                <a:cubicBezTo>
                  <a:pt x="2779297" y="510088"/>
                  <a:pt x="2817398" y="523423"/>
                  <a:pt x="2853596" y="540187"/>
                </a:cubicBezTo>
                <a:cubicBezTo>
                  <a:pt x="2890365" y="557142"/>
                  <a:pt x="2924464" y="571430"/>
                  <a:pt x="2966565" y="554286"/>
                </a:cubicBezTo>
                <a:cubicBezTo>
                  <a:pt x="2984472" y="547045"/>
                  <a:pt x="3008095" y="552190"/>
                  <a:pt x="3028671" y="554094"/>
                </a:cubicBezTo>
                <a:cubicBezTo>
                  <a:pt x="3043720" y="555618"/>
                  <a:pt x="3058198" y="564192"/>
                  <a:pt x="3073059" y="564192"/>
                </a:cubicBezTo>
                <a:cubicBezTo>
                  <a:pt x="3112686" y="564192"/>
                  <a:pt x="3147927" y="574288"/>
                  <a:pt x="3182219" y="594862"/>
                </a:cubicBezTo>
                <a:cubicBezTo>
                  <a:pt x="3195557" y="602863"/>
                  <a:pt x="3216322" y="597529"/>
                  <a:pt x="3233656" y="599625"/>
                </a:cubicBezTo>
                <a:cubicBezTo>
                  <a:pt x="3251947" y="602101"/>
                  <a:pt x="3270804" y="604387"/>
                  <a:pt x="3288332" y="609914"/>
                </a:cubicBezTo>
                <a:cubicBezTo>
                  <a:pt x="3333672" y="624392"/>
                  <a:pt x="3378441" y="640774"/>
                  <a:pt x="3423591" y="656015"/>
                </a:cubicBezTo>
                <a:cubicBezTo>
                  <a:pt x="3460738" y="668590"/>
                  <a:pt x="3497317" y="658683"/>
                  <a:pt x="3534084" y="653349"/>
                </a:cubicBezTo>
                <a:cubicBezTo>
                  <a:pt x="3557137" y="649919"/>
                  <a:pt x="3578662" y="641727"/>
                  <a:pt x="3604571" y="653918"/>
                </a:cubicBezTo>
                <a:cubicBezTo>
                  <a:pt x="3629338" y="665541"/>
                  <a:pt x="3660771" y="662873"/>
                  <a:pt x="3688586" y="669160"/>
                </a:cubicBezTo>
                <a:cubicBezTo>
                  <a:pt x="3712020" y="674494"/>
                  <a:pt x="3734687" y="683068"/>
                  <a:pt x="3757358" y="691450"/>
                </a:cubicBezTo>
                <a:cubicBezTo>
                  <a:pt x="3788221" y="702881"/>
                  <a:pt x="3818700" y="714881"/>
                  <a:pt x="3852421" y="709167"/>
                </a:cubicBezTo>
                <a:cubicBezTo>
                  <a:pt x="3890714" y="702689"/>
                  <a:pt x="3917001" y="727073"/>
                  <a:pt x="3947104" y="743267"/>
                </a:cubicBezTo>
                <a:cubicBezTo>
                  <a:pt x="3967869" y="754316"/>
                  <a:pt x="3990538" y="762509"/>
                  <a:pt x="4013208" y="769367"/>
                </a:cubicBezTo>
                <a:cubicBezTo>
                  <a:pt x="4043497" y="778321"/>
                  <a:pt x="4074740" y="783655"/>
                  <a:pt x="4105222" y="792418"/>
                </a:cubicBezTo>
                <a:cubicBezTo>
                  <a:pt x="4151325" y="805561"/>
                  <a:pt x="4198001" y="815850"/>
                  <a:pt x="4246006" y="808610"/>
                </a:cubicBezTo>
                <a:cubicBezTo>
                  <a:pt x="4268105" y="805372"/>
                  <a:pt x="4288682" y="805561"/>
                  <a:pt x="4310779" y="810326"/>
                </a:cubicBezTo>
                <a:cubicBezTo>
                  <a:pt x="4346974" y="818136"/>
                  <a:pt x="4384123" y="819089"/>
                  <a:pt x="4413272" y="848235"/>
                </a:cubicBezTo>
                <a:cubicBezTo>
                  <a:pt x="4423558" y="858524"/>
                  <a:pt x="4442037" y="861190"/>
                  <a:pt x="4457087" y="866524"/>
                </a:cubicBezTo>
                <a:cubicBezTo>
                  <a:pt x="4474424" y="872812"/>
                  <a:pt x="4487186" y="869572"/>
                  <a:pt x="4496523" y="851284"/>
                </a:cubicBezTo>
                <a:cubicBezTo>
                  <a:pt x="4500713" y="843093"/>
                  <a:pt x="4512715" y="835091"/>
                  <a:pt x="4522050" y="833757"/>
                </a:cubicBezTo>
                <a:cubicBezTo>
                  <a:pt x="4550055" y="829757"/>
                  <a:pt x="4575773" y="835663"/>
                  <a:pt x="4602824" y="848618"/>
                </a:cubicBezTo>
                <a:cubicBezTo>
                  <a:pt x="4628161" y="860810"/>
                  <a:pt x="4659786" y="859476"/>
                  <a:pt x="4688553" y="864238"/>
                </a:cubicBezTo>
                <a:cubicBezTo>
                  <a:pt x="4708936" y="867668"/>
                  <a:pt x="4729321" y="874716"/>
                  <a:pt x="4749895" y="874716"/>
                </a:cubicBezTo>
                <a:cubicBezTo>
                  <a:pt x="4775424" y="874716"/>
                  <a:pt x="4800761" y="868620"/>
                  <a:pt x="4826480" y="866334"/>
                </a:cubicBezTo>
                <a:cubicBezTo>
                  <a:pt x="4846482" y="864430"/>
                  <a:pt x="4866867" y="865192"/>
                  <a:pt x="4886870" y="862906"/>
                </a:cubicBezTo>
                <a:cubicBezTo>
                  <a:pt x="4903254" y="861190"/>
                  <a:pt x="4919447" y="856810"/>
                  <a:pt x="4935639" y="853190"/>
                </a:cubicBezTo>
                <a:cubicBezTo>
                  <a:pt x="4941546" y="851856"/>
                  <a:pt x="4947452" y="846711"/>
                  <a:pt x="4952784" y="847473"/>
                </a:cubicBezTo>
                <a:cubicBezTo>
                  <a:pt x="5005745" y="855666"/>
                  <a:pt x="5043847" y="819089"/>
                  <a:pt x="5088617" y="802896"/>
                </a:cubicBezTo>
                <a:cubicBezTo>
                  <a:pt x="5135672" y="785749"/>
                  <a:pt x="5181204" y="759461"/>
                  <a:pt x="5233781" y="767271"/>
                </a:cubicBezTo>
                <a:cubicBezTo>
                  <a:pt x="5265596" y="772033"/>
                  <a:pt x="5296267" y="783083"/>
                  <a:pt x="5327893" y="789752"/>
                </a:cubicBezTo>
                <a:cubicBezTo>
                  <a:pt x="5339132" y="792038"/>
                  <a:pt x="5351705" y="791656"/>
                  <a:pt x="5362946" y="789370"/>
                </a:cubicBezTo>
                <a:cubicBezTo>
                  <a:pt x="5417240" y="778891"/>
                  <a:pt x="5470771" y="777367"/>
                  <a:pt x="5524115" y="794514"/>
                </a:cubicBezTo>
                <a:cubicBezTo>
                  <a:pt x="5533257" y="797372"/>
                  <a:pt x="5542974" y="800038"/>
                  <a:pt x="5552500" y="800038"/>
                </a:cubicBezTo>
                <a:cubicBezTo>
                  <a:pt x="5604697" y="800038"/>
                  <a:pt x="5655944" y="796038"/>
                  <a:pt x="5705857" y="777367"/>
                </a:cubicBezTo>
                <a:cubicBezTo>
                  <a:pt x="5722622" y="771080"/>
                  <a:pt x="5743006" y="775081"/>
                  <a:pt x="5761485" y="773557"/>
                </a:cubicBezTo>
                <a:cubicBezTo>
                  <a:pt x="5778629" y="772224"/>
                  <a:pt x="5796156" y="771653"/>
                  <a:pt x="5812731" y="767271"/>
                </a:cubicBezTo>
                <a:cubicBezTo>
                  <a:pt x="5836925" y="760795"/>
                  <a:pt x="5859404" y="760033"/>
                  <a:pt x="5884361" y="765747"/>
                </a:cubicBezTo>
                <a:cubicBezTo>
                  <a:pt x="5908174" y="771080"/>
                  <a:pt x="5933892" y="768415"/>
                  <a:pt x="5958660" y="768605"/>
                </a:cubicBezTo>
                <a:cubicBezTo>
                  <a:pt x="5986282" y="768795"/>
                  <a:pt x="6013906" y="768984"/>
                  <a:pt x="6041528" y="768033"/>
                </a:cubicBezTo>
                <a:cubicBezTo>
                  <a:pt x="6052579" y="767653"/>
                  <a:pt x="6065151" y="760033"/>
                  <a:pt x="6074297" y="763081"/>
                </a:cubicBezTo>
                <a:cubicBezTo>
                  <a:pt x="6103824" y="773366"/>
                  <a:pt x="6133353" y="760985"/>
                  <a:pt x="6162880" y="766509"/>
                </a:cubicBezTo>
                <a:cubicBezTo>
                  <a:pt x="6177360" y="769367"/>
                  <a:pt x="6193743" y="761557"/>
                  <a:pt x="6209364" y="760795"/>
                </a:cubicBezTo>
                <a:cubicBezTo>
                  <a:pt x="6234892" y="759461"/>
                  <a:pt x="6260419" y="760033"/>
                  <a:pt x="6285948" y="759651"/>
                </a:cubicBezTo>
                <a:cubicBezTo>
                  <a:pt x="6294330" y="759461"/>
                  <a:pt x="6302523" y="758699"/>
                  <a:pt x="6310905" y="758316"/>
                </a:cubicBezTo>
                <a:cubicBezTo>
                  <a:pt x="6318335" y="757936"/>
                  <a:pt x="6326145" y="756222"/>
                  <a:pt x="6333194" y="757554"/>
                </a:cubicBezTo>
                <a:cubicBezTo>
                  <a:pt x="6358723" y="762318"/>
                  <a:pt x="6383869" y="770129"/>
                  <a:pt x="6409586" y="773177"/>
                </a:cubicBezTo>
                <a:cubicBezTo>
                  <a:pt x="6431875" y="775843"/>
                  <a:pt x="6454928" y="772224"/>
                  <a:pt x="6477407" y="774129"/>
                </a:cubicBezTo>
                <a:cubicBezTo>
                  <a:pt x="6517032" y="777367"/>
                  <a:pt x="6556657" y="783083"/>
                  <a:pt x="6596283" y="786703"/>
                </a:cubicBezTo>
                <a:cubicBezTo>
                  <a:pt x="6604857" y="787465"/>
                  <a:pt x="6613809" y="782701"/>
                  <a:pt x="6622573" y="782321"/>
                </a:cubicBezTo>
                <a:cubicBezTo>
                  <a:pt x="6650006" y="781369"/>
                  <a:pt x="6677439" y="781177"/>
                  <a:pt x="6704872" y="780607"/>
                </a:cubicBezTo>
                <a:cubicBezTo>
                  <a:pt x="6720493" y="780415"/>
                  <a:pt x="6736305" y="780987"/>
                  <a:pt x="6751738" y="779273"/>
                </a:cubicBezTo>
                <a:cubicBezTo>
                  <a:pt x="6772120" y="776987"/>
                  <a:pt x="6790599" y="773557"/>
                  <a:pt x="6809650" y="788417"/>
                </a:cubicBezTo>
                <a:cubicBezTo>
                  <a:pt x="6816984" y="794180"/>
                  <a:pt x="6824819" y="797942"/>
                  <a:pt x="6832976" y="8004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38C3DB02-606C-40EC-8381-7A29A1ADFA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2403998" y="2991370"/>
            <a:ext cx="6857455" cy="874716"/>
          </a:xfrm>
          <a:custGeom>
            <a:avLst/>
            <a:gdLst>
              <a:gd name="connsiteX0" fmla="*/ 6857455 w 6857455"/>
              <a:gd name="connsiteY0" fmla="*/ 804643 h 874716"/>
              <a:gd name="connsiteX1" fmla="*/ 6857455 w 6857455"/>
              <a:gd name="connsiteY1" fmla="*/ 562246 h 874716"/>
              <a:gd name="connsiteX2" fmla="*/ 6829178 w 6857455"/>
              <a:gd name="connsiteY2" fmla="*/ 551284 h 874716"/>
              <a:gd name="connsiteX3" fmla="*/ 6766024 w 6857455"/>
              <a:gd name="connsiteY3" fmla="*/ 500372 h 874716"/>
              <a:gd name="connsiteX4" fmla="*/ 6734971 w 6857455"/>
              <a:gd name="connsiteY4" fmla="*/ 500944 h 874716"/>
              <a:gd name="connsiteX5" fmla="*/ 6683915 w 6857455"/>
              <a:gd name="connsiteY5" fmla="*/ 507040 h 874716"/>
              <a:gd name="connsiteX6" fmla="*/ 6628860 w 6857455"/>
              <a:gd name="connsiteY6" fmla="*/ 495418 h 874716"/>
              <a:gd name="connsiteX7" fmla="*/ 6588662 w 6857455"/>
              <a:gd name="connsiteY7" fmla="*/ 487227 h 874716"/>
              <a:gd name="connsiteX8" fmla="*/ 6476074 w 6857455"/>
              <a:gd name="connsiteY8" fmla="*/ 511230 h 874716"/>
              <a:gd name="connsiteX9" fmla="*/ 6382345 w 6857455"/>
              <a:gd name="connsiteY9" fmla="*/ 534853 h 874716"/>
              <a:gd name="connsiteX10" fmla="*/ 6369391 w 6857455"/>
              <a:gd name="connsiteY10" fmla="*/ 531615 h 874716"/>
              <a:gd name="connsiteX11" fmla="*/ 6244799 w 6857455"/>
              <a:gd name="connsiteY11" fmla="*/ 512182 h 874716"/>
              <a:gd name="connsiteX12" fmla="*/ 6190315 w 6857455"/>
              <a:gd name="connsiteY12" fmla="*/ 485703 h 874716"/>
              <a:gd name="connsiteX13" fmla="*/ 6115446 w 6857455"/>
              <a:gd name="connsiteY13" fmla="*/ 462270 h 874716"/>
              <a:gd name="connsiteX14" fmla="*/ 6032194 w 6857455"/>
              <a:gd name="connsiteY14" fmla="*/ 434266 h 874716"/>
              <a:gd name="connsiteX15" fmla="*/ 5971042 w 6857455"/>
              <a:gd name="connsiteY15" fmla="*/ 420738 h 874716"/>
              <a:gd name="connsiteX16" fmla="*/ 5880933 w 6857455"/>
              <a:gd name="connsiteY16" fmla="*/ 430646 h 874716"/>
              <a:gd name="connsiteX17" fmla="*/ 5862452 w 6857455"/>
              <a:gd name="connsiteY17" fmla="*/ 438648 h 874716"/>
              <a:gd name="connsiteX18" fmla="*/ 5685283 w 6857455"/>
              <a:gd name="connsiteY18" fmla="*/ 498658 h 874716"/>
              <a:gd name="connsiteX19" fmla="*/ 5567169 w 6857455"/>
              <a:gd name="connsiteY19" fmla="*/ 499420 h 874716"/>
              <a:gd name="connsiteX20" fmla="*/ 5527923 w 6857455"/>
              <a:gd name="connsiteY20" fmla="*/ 490466 h 874716"/>
              <a:gd name="connsiteX21" fmla="*/ 5456292 w 6857455"/>
              <a:gd name="connsiteY21" fmla="*/ 450650 h 874716"/>
              <a:gd name="connsiteX22" fmla="*/ 5424670 w 6857455"/>
              <a:gd name="connsiteY22" fmla="*/ 444934 h 874716"/>
              <a:gd name="connsiteX23" fmla="*/ 5368662 w 6857455"/>
              <a:gd name="connsiteY23" fmla="*/ 441124 h 874716"/>
              <a:gd name="connsiteX24" fmla="*/ 5247118 w 6857455"/>
              <a:gd name="connsiteY24" fmla="*/ 444934 h 874716"/>
              <a:gd name="connsiteX25" fmla="*/ 5088617 w 6857455"/>
              <a:gd name="connsiteY25" fmla="*/ 428742 h 874716"/>
              <a:gd name="connsiteX26" fmla="*/ 5025750 w 6857455"/>
              <a:gd name="connsiteY26" fmla="*/ 433694 h 874716"/>
              <a:gd name="connsiteX27" fmla="*/ 4957930 w 6857455"/>
              <a:gd name="connsiteY27" fmla="*/ 442268 h 874716"/>
              <a:gd name="connsiteX28" fmla="*/ 4938116 w 6857455"/>
              <a:gd name="connsiteY28" fmla="*/ 441886 h 874716"/>
              <a:gd name="connsiteX29" fmla="*/ 4833910 w 6857455"/>
              <a:gd name="connsiteY29" fmla="*/ 421693 h 874716"/>
              <a:gd name="connsiteX30" fmla="*/ 4810095 w 6857455"/>
              <a:gd name="connsiteY30" fmla="*/ 408167 h 874716"/>
              <a:gd name="connsiteX31" fmla="*/ 4747991 w 6857455"/>
              <a:gd name="connsiteY31" fmla="*/ 413691 h 874716"/>
              <a:gd name="connsiteX32" fmla="*/ 4692745 w 6857455"/>
              <a:gd name="connsiteY32" fmla="*/ 435790 h 874716"/>
              <a:gd name="connsiteX33" fmla="*/ 4375933 w 6857455"/>
              <a:gd name="connsiteY33" fmla="*/ 483417 h 874716"/>
              <a:gd name="connsiteX34" fmla="*/ 4185426 w 6857455"/>
              <a:gd name="connsiteY34" fmla="*/ 484179 h 874716"/>
              <a:gd name="connsiteX35" fmla="*/ 4052072 w 6857455"/>
              <a:gd name="connsiteY35" fmla="*/ 505134 h 874716"/>
              <a:gd name="connsiteX36" fmla="*/ 4029973 w 6857455"/>
              <a:gd name="connsiteY36" fmla="*/ 527233 h 874716"/>
              <a:gd name="connsiteX37" fmla="*/ 3948626 w 6857455"/>
              <a:gd name="connsiteY37" fmla="*/ 550666 h 874716"/>
              <a:gd name="connsiteX38" fmla="*/ 3871280 w 6857455"/>
              <a:gd name="connsiteY38" fmla="*/ 502275 h 874716"/>
              <a:gd name="connsiteX39" fmla="*/ 3774312 w 6857455"/>
              <a:gd name="connsiteY39" fmla="*/ 429122 h 874716"/>
              <a:gd name="connsiteX40" fmla="*/ 3721543 w 6857455"/>
              <a:gd name="connsiteY40" fmla="*/ 428552 h 874716"/>
              <a:gd name="connsiteX41" fmla="*/ 3612763 w 6857455"/>
              <a:gd name="connsiteY41" fmla="*/ 414263 h 874716"/>
              <a:gd name="connsiteX42" fmla="*/ 3537323 w 6857455"/>
              <a:gd name="connsiteY42" fmla="*/ 389878 h 874716"/>
              <a:gd name="connsiteX43" fmla="*/ 3431593 w 6857455"/>
              <a:gd name="connsiteY43" fmla="*/ 360921 h 874716"/>
              <a:gd name="connsiteX44" fmla="*/ 3392158 w 6857455"/>
              <a:gd name="connsiteY44" fmla="*/ 345681 h 874716"/>
              <a:gd name="connsiteX45" fmla="*/ 3297856 w 6857455"/>
              <a:gd name="connsiteY45" fmla="*/ 323010 h 874716"/>
              <a:gd name="connsiteX46" fmla="*/ 3219748 w 6857455"/>
              <a:gd name="connsiteY46" fmla="*/ 308151 h 874716"/>
              <a:gd name="connsiteX47" fmla="*/ 3156692 w 6857455"/>
              <a:gd name="connsiteY47" fmla="*/ 261668 h 874716"/>
              <a:gd name="connsiteX48" fmla="*/ 3136497 w 6857455"/>
              <a:gd name="connsiteY48" fmla="*/ 237663 h 874716"/>
              <a:gd name="connsiteX49" fmla="*/ 3119733 w 6857455"/>
              <a:gd name="connsiteY49" fmla="*/ 222233 h 874716"/>
              <a:gd name="connsiteX50" fmla="*/ 3045436 w 6857455"/>
              <a:gd name="connsiteY50" fmla="*/ 131742 h 874716"/>
              <a:gd name="connsiteX51" fmla="*/ 3037054 w 6857455"/>
              <a:gd name="connsiteY51" fmla="*/ 124121 h 874716"/>
              <a:gd name="connsiteX52" fmla="*/ 2936466 w 6857455"/>
              <a:gd name="connsiteY52" fmla="*/ 82400 h 874716"/>
              <a:gd name="connsiteX53" fmla="*/ 2901031 w 6857455"/>
              <a:gd name="connsiteY53" fmla="*/ 59731 h 874716"/>
              <a:gd name="connsiteX54" fmla="*/ 2828259 w 6857455"/>
              <a:gd name="connsiteY54" fmla="*/ 3149 h 874716"/>
              <a:gd name="connsiteX55" fmla="*/ 2799492 w 6857455"/>
              <a:gd name="connsiteY55" fmla="*/ 1245 h 874716"/>
              <a:gd name="connsiteX56" fmla="*/ 2693570 w 6857455"/>
              <a:gd name="connsiteY56" fmla="*/ 35154 h 874716"/>
              <a:gd name="connsiteX57" fmla="*/ 2639847 w 6857455"/>
              <a:gd name="connsiteY57" fmla="*/ 73448 h 874716"/>
              <a:gd name="connsiteX58" fmla="*/ 2621178 w 6857455"/>
              <a:gd name="connsiteY58" fmla="*/ 88688 h 874716"/>
              <a:gd name="connsiteX59" fmla="*/ 2489348 w 6857455"/>
              <a:gd name="connsiteY59" fmla="*/ 72304 h 874716"/>
              <a:gd name="connsiteX60" fmla="*/ 2452580 w 6857455"/>
              <a:gd name="connsiteY60" fmla="*/ 68683 h 874716"/>
              <a:gd name="connsiteX61" fmla="*/ 2326464 w 6857455"/>
              <a:gd name="connsiteY61" fmla="*/ 50395 h 874716"/>
              <a:gd name="connsiteX62" fmla="*/ 2300365 w 6857455"/>
              <a:gd name="connsiteY62" fmla="*/ 54777 h 874716"/>
              <a:gd name="connsiteX63" fmla="*/ 2130434 w 6857455"/>
              <a:gd name="connsiteY63" fmla="*/ 58397 h 874716"/>
              <a:gd name="connsiteX64" fmla="*/ 2118621 w 6857455"/>
              <a:gd name="connsiteY64" fmla="*/ 47919 h 874716"/>
              <a:gd name="connsiteX65" fmla="*/ 2057659 w 6857455"/>
              <a:gd name="connsiteY65" fmla="*/ 16866 h 874716"/>
              <a:gd name="connsiteX66" fmla="*/ 1976314 w 6857455"/>
              <a:gd name="connsiteY66" fmla="*/ 8865 h 874716"/>
              <a:gd name="connsiteX67" fmla="*/ 1961454 w 6857455"/>
              <a:gd name="connsiteY67" fmla="*/ 11724 h 874716"/>
              <a:gd name="connsiteX68" fmla="*/ 1906588 w 6857455"/>
              <a:gd name="connsiteY68" fmla="*/ 30964 h 874716"/>
              <a:gd name="connsiteX69" fmla="*/ 1783330 w 6857455"/>
              <a:gd name="connsiteY69" fmla="*/ 48871 h 874716"/>
              <a:gd name="connsiteX70" fmla="*/ 1759327 w 6857455"/>
              <a:gd name="connsiteY70" fmla="*/ 55349 h 874716"/>
              <a:gd name="connsiteX71" fmla="*/ 1716082 w 6857455"/>
              <a:gd name="connsiteY71" fmla="*/ 65445 h 874716"/>
              <a:gd name="connsiteX72" fmla="*/ 1598920 w 6857455"/>
              <a:gd name="connsiteY72" fmla="*/ 72114 h 874716"/>
              <a:gd name="connsiteX73" fmla="*/ 1542150 w 6857455"/>
              <a:gd name="connsiteY73" fmla="*/ 62207 h 874716"/>
              <a:gd name="connsiteX74" fmla="*/ 1516813 w 6857455"/>
              <a:gd name="connsiteY74" fmla="*/ 62779 h 874716"/>
              <a:gd name="connsiteX75" fmla="*/ 1432228 w 6857455"/>
              <a:gd name="connsiteY75" fmla="*/ 88116 h 874716"/>
              <a:gd name="connsiteX76" fmla="*/ 1224765 w 6857455"/>
              <a:gd name="connsiteY76" fmla="*/ 71924 h 874716"/>
              <a:gd name="connsiteX77" fmla="*/ 1159231 w 6857455"/>
              <a:gd name="connsiteY77" fmla="*/ 58207 h 874716"/>
              <a:gd name="connsiteX78" fmla="*/ 1124370 w 6857455"/>
              <a:gd name="connsiteY78" fmla="*/ 56301 h 874716"/>
              <a:gd name="connsiteX79" fmla="*/ 1075600 w 6857455"/>
              <a:gd name="connsiteY79" fmla="*/ 75542 h 874716"/>
              <a:gd name="connsiteX80" fmla="*/ 986633 w 6857455"/>
              <a:gd name="connsiteY80" fmla="*/ 79162 h 874716"/>
              <a:gd name="connsiteX81" fmla="*/ 861089 w 6857455"/>
              <a:gd name="connsiteY81" fmla="*/ 76304 h 874716"/>
              <a:gd name="connsiteX82" fmla="*/ 759168 w 6857455"/>
              <a:gd name="connsiteY82" fmla="*/ 104689 h 874716"/>
              <a:gd name="connsiteX83" fmla="*/ 723735 w 6857455"/>
              <a:gd name="connsiteY83" fmla="*/ 140696 h 874716"/>
              <a:gd name="connsiteX84" fmla="*/ 647532 w 6857455"/>
              <a:gd name="connsiteY84" fmla="*/ 147934 h 874716"/>
              <a:gd name="connsiteX85" fmla="*/ 552659 w 6857455"/>
              <a:gd name="connsiteY85" fmla="*/ 95926 h 874716"/>
              <a:gd name="connsiteX86" fmla="*/ 541800 w 6857455"/>
              <a:gd name="connsiteY86" fmla="*/ 97640 h 874716"/>
              <a:gd name="connsiteX87" fmla="*/ 375107 w 6857455"/>
              <a:gd name="connsiteY87" fmla="*/ 123169 h 874716"/>
              <a:gd name="connsiteX88" fmla="*/ 273567 w 6857455"/>
              <a:gd name="connsiteY88" fmla="*/ 145458 h 874716"/>
              <a:gd name="connsiteX89" fmla="*/ 264043 w 6857455"/>
              <a:gd name="connsiteY89" fmla="*/ 154792 h 874716"/>
              <a:gd name="connsiteX90" fmla="*/ 169360 w 6857455"/>
              <a:gd name="connsiteY90" fmla="*/ 177273 h 874716"/>
              <a:gd name="connsiteX91" fmla="*/ 89347 w 6857455"/>
              <a:gd name="connsiteY91" fmla="*/ 157460 h 874716"/>
              <a:gd name="connsiteX92" fmla="*/ 34291 w 6857455"/>
              <a:gd name="connsiteY92" fmla="*/ 145268 h 874716"/>
              <a:gd name="connsiteX93" fmla="*/ 0 w 6857455"/>
              <a:gd name="connsiteY93" fmla="*/ 142056 h 874716"/>
              <a:gd name="connsiteX94" fmla="*/ 0 w 6857455"/>
              <a:gd name="connsiteY94" fmla="*/ 849556 h 874716"/>
              <a:gd name="connsiteX95" fmla="*/ 60652 w 6857455"/>
              <a:gd name="connsiteY95" fmla="*/ 844783 h 874716"/>
              <a:gd name="connsiteX96" fmla="*/ 119068 w 6857455"/>
              <a:gd name="connsiteY96" fmla="*/ 827281 h 874716"/>
              <a:gd name="connsiteX97" fmla="*/ 171840 w 6857455"/>
              <a:gd name="connsiteY97" fmla="*/ 804420 h 874716"/>
              <a:gd name="connsiteX98" fmla="*/ 274329 w 6857455"/>
              <a:gd name="connsiteY98" fmla="*/ 794324 h 874716"/>
              <a:gd name="connsiteX99" fmla="*/ 306715 w 6857455"/>
              <a:gd name="connsiteY99" fmla="*/ 788798 h 874716"/>
              <a:gd name="connsiteX100" fmla="*/ 393967 w 6857455"/>
              <a:gd name="connsiteY100" fmla="*/ 765937 h 874716"/>
              <a:gd name="connsiteX101" fmla="*/ 493793 w 6857455"/>
              <a:gd name="connsiteY101" fmla="*/ 725549 h 874716"/>
              <a:gd name="connsiteX102" fmla="*/ 546373 w 6857455"/>
              <a:gd name="connsiteY102" fmla="*/ 740600 h 874716"/>
              <a:gd name="connsiteX103" fmla="*/ 730211 w 6857455"/>
              <a:gd name="connsiteY103" fmla="*/ 698116 h 874716"/>
              <a:gd name="connsiteX104" fmla="*/ 784889 w 6857455"/>
              <a:gd name="connsiteY104" fmla="*/ 676018 h 874716"/>
              <a:gd name="connsiteX105" fmla="*/ 800509 w 6857455"/>
              <a:gd name="connsiteY105" fmla="*/ 661349 h 874716"/>
              <a:gd name="connsiteX106" fmla="*/ 857661 w 6857455"/>
              <a:gd name="connsiteY106" fmla="*/ 626868 h 874716"/>
              <a:gd name="connsiteX107" fmla="*/ 949102 w 6857455"/>
              <a:gd name="connsiteY107" fmla="*/ 614676 h 874716"/>
              <a:gd name="connsiteX108" fmla="*/ 960342 w 6857455"/>
              <a:gd name="connsiteY108" fmla="*/ 607435 h 874716"/>
              <a:gd name="connsiteX109" fmla="*/ 977109 w 6857455"/>
              <a:gd name="connsiteY109" fmla="*/ 595815 h 874716"/>
              <a:gd name="connsiteX110" fmla="*/ 1071218 w 6857455"/>
              <a:gd name="connsiteY110" fmla="*/ 575240 h 874716"/>
              <a:gd name="connsiteX111" fmla="*/ 1091983 w 6857455"/>
              <a:gd name="connsiteY111" fmla="*/ 568764 h 874716"/>
              <a:gd name="connsiteX112" fmla="*/ 1109321 w 6857455"/>
              <a:gd name="connsiteY112" fmla="*/ 557904 h 874716"/>
              <a:gd name="connsiteX113" fmla="*/ 1162279 w 6857455"/>
              <a:gd name="connsiteY113" fmla="*/ 532949 h 874716"/>
              <a:gd name="connsiteX114" fmla="*/ 1206097 w 6857455"/>
              <a:gd name="connsiteY114" fmla="*/ 532187 h 874716"/>
              <a:gd name="connsiteX115" fmla="*/ 1266867 w 6857455"/>
              <a:gd name="connsiteY115" fmla="*/ 518088 h 874716"/>
              <a:gd name="connsiteX116" fmla="*/ 1380219 w 6857455"/>
              <a:gd name="connsiteY116" fmla="*/ 504182 h 874716"/>
              <a:gd name="connsiteX117" fmla="*/ 1403461 w 6857455"/>
              <a:gd name="connsiteY117" fmla="*/ 496180 h 874716"/>
              <a:gd name="connsiteX118" fmla="*/ 1544054 w 6857455"/>
              <a:gd name="connsiteY118" fmla="*/ 458268 h 874716"/>
              <a:gd name="connsiteX119" fmla="*/ 1656644 w 6857455"/>
              <a:gd name="connsiteY119" fmla="*/ 459032 h 874716"/>
              <a:gd name="connsiteX120" fmla="*/ 1665406 w 6857455"/>
              <a:gd name="connsiteY120" fmla="*/ 460747 h 874716"/>
              <a:gd name="connsiteX121" fmla="*/ 1708461 w 6857455"/>
              <a:gd name="connsiteY121" fmla="*/ 473318 h 874716"/>
              <a:gd name="connsiteX122" fmla="*/ 1775140 w 6857455"/>
              <a:gd name="connsiteY122" fmla="*/ 469891 h 874716"/>
              <a:gd name="connsiteX123" fmla="*/ 1821051 w 6857455"/>
              <a:gd name="connsiteY123" fmla="*/ 452554 h 874716"/>
              <a:gd name="connsiteX124" fmla="*/ 1878203 w 6857455"/>
              <a:gd name="connsiteY124" fmla="*/ 451792 h 874716"/>
              <a:gd name="connsiteX125" fmla="*/ 1943547 w 6857455"/>
              <a:gd name="connsiteY125" fmla="*/ 462651 h 874716"/>
              <a:gd name="connsiteX126" fmla="*/ 1972884 w 6857455"/>
              <a:gd name="connsiteY126" fmla="*/ 464937 h 874716"/>
              <a:gd name="connsiteX127" fmla="*/ 2053469 w 6857455"/>
              <a:gd name="connsiteY127" fmla="*/ 487417 h 874716"/>
              <a:gd name="connsiteX128" fmla="*/ 2101477 w 6857455"/>
              <a:gd name="connsiteY128" fmla="*/ 481893 h 874716"/>
              <a:gd name="connsiteX129" fmla="*/ 2148722 w 6857455"/>
              <a:gd name="connsiteY129" fmla="*/ 467033 h 874716"/>
              <a:gd name="connsiteX130" fmla="*/ 2179011 w 6857455"/>
              <a:gd name="connsiteY130" fmla="*/ 452744 h 874716"/>
              <a:gd name="connsiteX131" fmla="*/ 2240165 w 6857455"/>
              <a:gd name="connsiteY131" fmla="*/ 442648 h 874716"/>
              <a:gd name="connsiteX132" fmla="*/ 2251404 w 6857455"/>
              <a:gd name="connsiteY132" fmla="*/ 444172 h 874716"/>
              <a:gd name="connsiteX133" fmla="*/ 2433912 w 6857455"/>
              <a:gd name="connsiteY133" fmla="*/ 456746 h 874716"/>
              <a:gd name="connsiteX134" fmla="*/ 2506302 w 6857455"/>
              <a:gd name="connsiteY134" fmla="*/ 476939 h 874716"/>
              <a:gd name="connsiteX135" fmla="*/ 2521735 w 6857455"/>
              <a:gd name="connsiteY135" fmla="*/ 479415 h 874716"/>
              <a:gd name="connsiteX136" fmla="*/ 2675854 w 6857455"/>
              <a:gd name="connsiteY136" fmla="*/ 502086 h 874716"/>
              <a:gd name="connsiteX137" fmla="*/ 2692998 w 6857455"/>
              <a:gd name="connsiteY137" fmla="*/ 503038 h 874716"/>
              <a:gd name="connsiteX138" fmla="*/ 2740816 w 6857455"/>
              <a:gd name="connsiteY138" fmla="*/ 499037 h 874716"/>
              <a:gd name="connsiteX139" fmla="*/ 2853596 w 6857455"/>
              <a:gd name="connsiteY139" fmla="*/ 540187 h 874716"/>
              <a:gd name="connsiteX140" fmla="*/ 2966565 w 6857455"/>
              <a:gd name="connsiteY140" fmla="*/ 554286 h 874716"/>
              <a:gd name="connsiteX141" fmla="*/ 3028671 w 6857455"/>
              <a:gd name="connsiteY141" fmla="*/ 554094 h 874716"/>
              <a:gd name="connsiteX142" fmla="*/ 3073059 w 6857455"/>
              <a:gd name="connsiteY142" fmla="*/ 564192 h 874716"/>
              <a:gd name="connsiteX143" fmla="*/ 3182219 w 6857455"/>
              <a:gd name="connsiteY143" fmla="*/ 594862 h 874716"/>
              <a:gd name="connsiteX144" fmla="*/ 3233656 w 6857455"/>
              <a:gd name="connsiteY144" fmla="*/ 599625 h 874716"/>
              <a:gd name="connsiteX145" fmla="*/ 3288332 w 6857455"/>
              <a:gd name="connsiteY145" fmla="*/ 609914 h 874716"/>
              <a:gd name="connsiteX146" fmla="*/ 3423591 w 6857455"/>
              <a:gd name="connsiteY146" fmla="*/ 656015 h 874716"/>
              <a:gd name="connsiteX147" fmla="*/ 3534084 w 6857455"/>
              <a:gd name="connsiteY147" fmla="*/ 653349 h 874716"/>
              <a:gd name="connsiteX148" fmla="*/ 3604571 w 6857455"/>
              <a:gd name="connsiteY148" fmla="*/ 653918 h 874716"/>
              <a:gd name="connsiteX149" fmla="*/ 3688586 w 6857455"/>
              <a:gd name="connsiteY149" fmla="*/ 669160 h 874716"/>
              <a:gd name="connsiteX150" fmla="*/ 3757358 w 6857455"/>
              <a:gd name="connsiteY150" fmla="*/ 691450 h 874716"/>
              <a:gd name="connsiteX151" fmla="*/ 3852421 w 6857455"/>
              <a:gd name="connsiteY151" fmla="*/ 709167 h 874716"/>
              <a:gd name="connsiteX152" fmla="*/ 3947104 w 6857455"/>
              <a:gd name="connsiteY152" fmla="*/ 743267 h 874716"/>
              <a:gd name="connsiteX153" fmla="*/ 4013208 w 6857455"/>
              <a:gd name="connsiteY153" fmla="*/ 769367 h 874716"/>
              <a:gd name="connsiteX154" fmla="*/ 4105222 w 6857455"/>
              <a:gd name="connsiteY154" fmla="*/ 792417 h 874716"/>
              <a:gd name="connsiteX155" fmla="*/ 4246006 w 6857455"/>
              <a:gd name="connsiteY155" fmla="*/ 808610 h 874716"/>
              <a:gd name="connsiteX156" fmla="*/ 4310779 w 6857455"/>
              <a:gd name="connsiteY156" fmla="*/ 810326 h 874716"/>
              <a:gd name="connsiteX157" fmla="*/ 4413272 w 6857455"/>
              <a:gd name="connsiteY157" fmla="*/ 848235 h 874716"/>
              <a:gd name="connsiteX158" fmla="*/ 4457087 w 6857455"/>
              <a:gd name="connsiteY158" fmla="*/ 866524 h 874716"/>
              <a:gd name="connsiteX159" fmla="*/ 4496523 w 6857455"/>
              <a:gd name="connsiteY159" fmla="*/ 851284 h 874716"/>
              <a:gd name="connsiteX160" fmla="*/ 4522050 w 6857455"/>
              <a:gd name="connsiteY160" fmla="*/ 833757 h 874716"/>
              <a:gd name="connsiteX161" fmla="*/ 4602824 w 6857455"/>
              <a:gd name="connsiteY161" fmla="*/ 848618 h 874716"/>
              <a:gd name="connsiteX162" fmla="*/ 4688553 w 6857455"/>
              <a:gd name="connsiteY162" fmla="*/ 864238 h 874716"/>
              <a:gd name="connsiteX163" fmla="*/ 4749895 w 6857455"/>
              <a:gd name="connsiteY163" fmla="*/ 874716 h 874716"/>
              <a:gd name="connsiteX164" fmla="*/ 4826480 w 6857455"/>
              <a:gd name="connsiteY164" fmla="*/ 866334 h 874716"/>
              <a:gd name="connsiteX165" fmla="*/ 4886870 w 6857455"/>
              <a:gd name="connsiteY165" fmla="*/ 862906 h 874716"/>
              <a:gd name="connsiteX166" fmla="*/ 4935639 w 6857455"/>
              <a:gd name="connsiteY166" fmla="*/ 853190 h 874716"/>
              <a:gd name="connsiteX167" fmla="*/ 4952784 w 6857455"/>
              <a:gd name="connsiteY167" fmla="*/ 847473 h 874716"/>
              <a:gd name="connsiteX168" fmla="*/ 5088617 w 6857455"/>
              <a:gd name="connsiteY168" fmla="*/ 802896 h 874716"/>
              <a:gd name="connsiteX169" fmla="*/ 5233781 w 6857455"/>
              <a:gd name="connsiteY169" fmla="*/ 767271 h 874716"/>
              <a:gd name="connsiteX170" fmla="*/ 5327893 w 6857455"/>
              <a:gd name="connsiteY170" fmla="*/ 789752 h 874716"/>
              <a:gd name="connsiteX171" fmla="*/ 5362946 w 6857455"/>
              <a:gd name="connsiteY171" fmla="*/ 789370 h 874716"/>
              <a:gd name="connsiteX172" fmla="*/ 5524115 w 6857455"/>
              <a:gd name="connsiteY172" fmla="*/ 794514 h 874716"/>
              <a:gd name="connsiteX173" fmla="*/ 5552500 w 6857455"/>
              <a:gd name="connsiteY173" fmla="*/ 800038 h 874716"/>
              <a:gd name="connsiteX174" fmla="*/ 5705857 w 6857455"/>
              <a:gd name="connsiteY174" fmla="*/ 777367 h 874716"/>
              <a:gd name="connsiteX175" fmla="*/ 5761485 w 6857455"/>
              <a:gd name="connsiteY175" fmla="*/ 773557 h 874716"/>
              <a:gd name="connsiteX176" fmla="*/ 5812731 w 6857455"/>
              <a:gd name="connsiteY176" fmla="*/ 767271 h 874716"/>
              <a:gd name="connsiteX177" fmla="*/ 5884361 w 6857455"/>
              <a:gd name="connsiteY177" fmla="*/ 765747 h 874716"/>
              <a:gd name="connsiteX178" fmla="*/ 5958660 w 6857455"/>
              <a:gd name="connsiteY178" fmla="*/ 768605 h 874716"/>
              <a:gd name="connsiteX179" fmla="*/ 6041528 w 6857455"/>
              <a:gd name="connsiteY179" fmla="*/ 768033 h 874716"/>
              <a:gd name="connsiteX180" fmla="*/ 6074297 w 6857455"/>
              <a:gd name="connsiteY180" fmla="*/ 763081 h 874716"/>
              <a:gd name="connsiteX181" fmla="*/ 6162880 w 6857455"/>
              <a:gd name="connsiteY181" fmla="*/ 766509 h 874716"/>
              <a:gd name="connsiteX182" fmla="*/ 6209364 w 6857455"/>
              <a:gd name="connsiteY182" fmla="*/ 760795 h 874716"/>
              <a:gd name="connsiteX183" fmla="*/ 6285948 w 6857455"/>
              <a:gd name="connsiteY183" fmla="*/ 759651 h 874716"/>
              <a:gd name="connsiteX184" fmla="*/ 6310905 w 6857455"/>
              <a:gd name="connsiteY184" fmla="*/ 758316 h 874716"/>
              <a:gd name="connsiteX185" fmla="*/ 6333194 w 6857455"/>
              <a:gd name="connsiteY185" fmla="*/ 757554 h 874716"/>
              <a:gd name="connsiteX186" fmla="*/ 6409586 w 6857455"/>
              <a:gd name="connsiteY186" fmla="*/ 773177 h 874716"/>
              <a:gd name="connsiteX187" fmla="*/ 6477407 w 6857455"/>
              <a:gd name="connsiteY187" fmla="*/ 774129 h 874716"/>
              <a:gd name="connsiteX188" fmla="*/ 6596283 w 6857455"/>
              <a:gd name="connsiteY188" fmla="*/ 786703 h 874716"/>
              <a:gd name="connsiteX189" fmla="*/ 6622573 w 6857455"/>
              <a:gd name="connsiteY189" fmla="*/ 782321 h 874716"/>
              <a:gd name="connsiteX190" fmla="*/ 6704872 w 6857455"/>
              <a:gd name="connsiteY190" fmla="*/ 780607 h 874716"/>
              <a:gd name="connsiteX191" fmla="*/ 6751738 w 6857455"/>
              <a:gd name="connsiteY191" fmla="*/ 779273 h 874716"/>
              <a:gd name="connsiteX192" fmla="*/ 6809650 w 6857455"/>
              <a:gd name="connsiteY192" fmla="*/ 788417 h 874716"/>
              <a:gd name="connsiteX193" fmla="*/ 6832976 w 6857455"/>
              <a:gd name="connsiteY193" fmla="*/ 800428 h 874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</a:cxnLst>
            <a:rect l="l" t="t" r="r" b="b"/>
            <a:pathLst>
              <a:path w="6857455" h="874716">
                <a:moveTo>
                  <a:pt x="6857455" y="804643"/>
                </a:moveTo>
                <a:lnTo>
                  <a:pt x="6857455" y="562246"/>
                </a:lnTo>
                <a:lnTo>
                  <a:pt x="6829178" y="551284"/>
                </a:lnTo>
                <a:cubicBezTo>
                  <a:pt x="6805745" y="539044"/>
                  <a:pt x="6784885" y="521708"/>
                  <a:pt x="6766024" y="500372"/>
                </a:cubicBezTo>
                <a:cubicBezTo>
                  <a:pt x="6755166" y="488179"/>
                  <a:pt x="6746784" y="486845"/>
                  <a:pt x="6734971" y="500944"/>
                </a:cubicBezTo>
                <a:cubicBezTo>
                  <a:pt x="6721257" y="517326"/>
                  <a:pt x="6701634" y="510850"/>
                  <a:pt x="6683915" y="507040"/>
                </a:cubicBezTo>
                <a:cubicBezTo>
                  <a:pt x="6665629" y="503230"/>
                  <a:pt x="6647148" y="499228"/>
                  <a:pt x="6628860" y="495418"/>
                </a:cubicBezTo>
                <a:cubicBezTo>
                  <a:pt x="6615335" y="492752"/>
                  <a:pt x="6601999" y="490466"/>
                  <a:pt x="6588662" y="487227"/>
                </a:cubicBezTo>
                <a:cubicBezTo>
                  <a:pt x="6547133" y="477129"/>
                  <a:pt x="6509794" y="480177"/>
                  <a:pt x="6476074" y="511230"/>
                </a:cubicBezTo>
                <a:cubicBezTo>
                  <a:pt x="6450356" y="535043"/>
                  <a:pt x="6417399" y="542093"/>
                  <a:pt x="6382345" y="534853"/>
                </a:cubicBezTo>
                <a:cubicBezTo>
                  <a:pt x="6377963" y="533901"/>
                  <a:pt x="6372439" y="530091"/>
                  <a:pt x="6369391" y="531615"/>
                </a:cubicBezTo>
                <a:cubicBezTo>
                  <a:pt x="6323479" y="553904"/>
                  <a:pt x="6287092" y="514658"/>
                  <a:pt x="6244799" y="512182"/>
                </a:cubicBezTo>
                <a:cubicBezTo>
                  <a:pt x="6226130" y="511040"/>
                  <a:pt x="6207079" y="496942"/>
                  <a:pt x="6190315" y="485703"/>
                </a:cubicBezTo>
                <a:cubicBezTo>
                  <a:pt x="6167262" y="470271"/>
                  <a:pt x="6146687" y="455412"/>
                  <a:pt x="6115446" y="462270"/>
                </a:cubicBezTo>
                <a:cubicBezTo>
                  <a:pt x="6084203" y="469319"/>
                  <a:pt x="6055627" y="456364"/>
                  <a:pt x="6032194" y="434266"/>
                </a:cubicBezTo>
                <a:cubicBezTo>
                  <a:pt x="6014287" y="417501"/>
                  <a:pt x="5994665" y="415977"/>
                  <a:pt x="5971042" y="420738"/>
                </a:cubicBezTo>
                <a:cubicBezTo>
                  <a:pt x="5941513" y="426645"/>
                  <a:pt x="5910842" y="427027"/>
                  <a:pt x="5880933" y="430646"/>
                </a:cubicBezTo>
                <a:cubicBezTo>
                  <a:pt x="5874454" y="431408"/>
                  <a:pt x="5866265" y="434076"/>
                  <a:pt x="5862452" y="438648"/>
                </a:cubicBezTo>
                <a:cubicBezTo>
                  <a:pt x="5815779" y="495418"/>
                  <a:pt x="5750055" y="495990"/>
                  <a:pt x="5685283" y="498658"/>
                </a:cubicBezTo>
                <a:cubicBezTo>
                  <a:pt x="5646039" y="500372"/>
                  <a:pt x="5606604" y="500372"/>
                  <a:pt x="5567169" y="499420"/>
                </a:cubicBezTo>
                <a:cubicBezTo>
                  <a:pt x="5553832" y="499228"/>
                  <a:pt x="5539736" y="496180"/>
                  <a:pt x="5527923" y="490466"/>
                </a:cubicBezTo>
                <a:cubicBezTo>
                  <a:pt x="5503348" y="478463"/>
                  <a:pt x="5480680" y="462843"/>
                  <a:pt x="5456292" y="450650"/>
                </a:cubicBezTo>
                <a:cubicBezTo>
                  <a:pt x="5447151" y="445886"/>
                  <a:pt x="5435338" y="445696"/>
                  <a:pt x="5424670" y="444934"/>
                </a:cubicBezTo>
                <a:cubicBezTo>
                  <a:pt x="5405809" y="443410"/>
                  <a:pt x="5384854" y="447982"/>
                  <a:pt x="5368662" y="441124"/>
                </a:cubicBezTo>
                <a:cubicBezTo>
                  <a:pt x="5326559" y="423407"/>
                  <a:pt x="5287123" y="427407"/>
                  <a:pt x="5247118" y="444934"/>
                </a:cubicBezTo>
                <a:cubicBezTo>
                  <a:pt x="5191108" y="469509"/>
                  <a:pt x="5138148" y="467605"/>
                  <a:pt x="5088617" y="428742"/>
                </a:cubicBezTo>
                <a:cubicBezTo>
                  <a:pt x="5066328" y="411215"/>
                  <a:pt x="5044609" y="419596"/>
                  <a:pt x="5025750" y="433694"/>
                </a:cubicBezTo>
                <a:cubicBezTo>
                  <a:pt x="5004032" y="450078"/>
                  <a:pt x="4982885" y="454268"/>
                  <a:pt x="4957930" y="442268"/>
                </a:cubicBezTo>
                <a:cubicBezTo>
                  <a:pt x="4952404" y="439600"/>
                  <a:pt x="4944594" y="440933"/>
                  <a:pt x="4938116" y="441886"/>
                </a:cubicBezTo>
                <a:cubicBezTo>
                  <a:pt x="4901158" y="446648"/>
                  <a:pt x="4864009" y="454650"/>
                  <a:pt x="4833910" y="421693"/>
                </a:cubicBezTo>
                <a:cubicBezTo>
                  <a:pt x="4828004" y="415214"/>
                  <a:pt x="4818097" y="412549"/>
                  <a:pt x="4810095" y="408167"/>
                </a:cubicBezTo>
                <a:cubicBezTo>
                  <a:pt x="4776566" y="390258"/>
                  <a:pt x="4777900" y="391974"/>
                  <a:pt x="4747991" y="413691"/>
                </a:cubicBezTo>
                <a:cubicBezTo>
                  <a:pt x="4732369" y="425121"/>
                  <a:pt x="4710842" y="436742"/>
                  <a:pt x="4692745" y="435790"/>
                </a:cubicBezTo>
                <a:cubicBezTo>
                  <a:pt x="4583584" y="430075"/>
                  <a:pt x="4479758" y="457508"/>
                  <a:pt x="4375933" y="483417"/>
                </a:cubicBezTo>
                <a:cubicBezTo>
                  <a:pt x="4311923" y="499420"/>
                  <a:pt x="4249436" y="500372"/>
                  <a:pt x="4185426" y="484179"/>
                </a:cubicBezTo>
                <a:cubicBezTo>
                  <a:pt x="4139133" y="472367"/>
                  <a:pt x="4095315" y="491800"/>
                  <a:pt x="4052072" y="505134"/>
                </a:cubicBezTo>
                <a:cubicBezTo>
                  <a:pt x="4043117" y="507799"/>
                  <a:pt x="4034735" y="518278"/>
                  <a:pt x="4029973" y="527233"/>
                </a:cubicBezTo>
                <a:cubicBezTo>
                  <a:pt x="4012826" y="558858"/>
                  <a:pt x="3984441" y="563810"/>
                  <a:pt x="3948626" y="550666"/>
                </a:cubicBezTo>
                <a:cubicBezTo>
                  <a:pt x="3920241" y="540377"/>
                  <a:pt x="3894332" y="526661"/>
                  <a:pt x="3871280" y="502275"/>
                </a:cubicBezTo>
                <a:cubicBezTo>
                  <a:pt x="3844229" y="473701"/>
                  <a:pt x="3816224" y="441124"/>
                  <a:pt x="3774312" y="429122"/>
                </a:cubicBezTo>
                <a:cubicBezTo>
                  <a:pt x="3756214" y="423979"/>
                  <a:pt x="3740593" y="423217"/>
                  <a:pt x="3721543" y="428552"/>
                </a:cubicBezTo>
                <a:cubicBezTo>
                  <a:pt x="3684583" y="438837"/>
                  <a:pt x="3647436" y="446078"/>
                  <a:pt x="3612763" y="414263"/>
                </a:cubicBezTo>
                <a:cubicBezTo>
                  <a:pt x="3593712" y="396736"/>
                  <a:pt x="3567994" y="385496"/>
                  <a:pt x="3537323" y="389878"/>
                </a:cubicBezTo>
                <a:cubicBezTo>
                  <a:pt x="3499031" y="395402"/>
                  <a:pt x="3464168" y="381496"/>
                  <a:pt x="3431593" y="360921"/>
                </a:cubicBezTo>
                <a:cubicBezTo>
                  <a:pt x="3419971" y="353491"/>
                  <a:pt x="3405682" y="349301"/>
                  <a:pt x="3392158" y="345681"/>
                </a:cubicBezTo>
                <a:cubicBezTo>
                  <a:pt x="3360915" y="337298"/>
                  <a:pt x="3329480" y="329868"/>
                  <a:pt x="3297856" y="323010"/>
                </a:cubicBezTo>
                <a:cubicBezTo>
                  <a:pt x="3271948" y="317296"/>
                  <a:pt x="3245849" y="313104"/>
                  <a:pt x="3219748" y="308151"/>
                </a:cubicBezTo>
                <a:cubicBezTo>
                  <a:pt x="3191173" y="302817"/>
                  <a:pt x="3168502" y="290433"/>
                  <a:pt x="3156692" y="261668"/>
                </a:cubicBezTo>
                <a:cubicBezTo>
                  <a:pt x="3152882" y="252524"/>
                  <a:pt x="3143737" y="245283"/>
                  <a:pt x="3136497" y="237663"/>
                </a:cubicBezTo>
                <a:cubicBezTo>
                  <a:pt x="3131355" y="232139"/>
                  <a:pt x="3124495" y="227947"/>
                  <a:pt x="3119733" y="222233"/>
                </a:cubicBezTo>
                <a:cubicBezTo>
                  <a:pt x="3094776" y="192132"/>
                  <a:pt x="3070201" y="161843"/>
                  <a:pt x="3045436" y="131742"/>
                </a:cubicBezTo>
                <a:cubicBezTo>
                  <a:pt x="3042958" y="128884"/>
                  <a:pt x="3040292" y="125455"/>
                  <a:pt x="3037054" y="124121"/>
                </a:cubicBezTo>
                <a:cubicBezTo>
                  <a:pt x="3003525" y="110215"/>
                  <a:pt x="2969614" y="97070"/>
                  <a:pt x="2936466" y="82400"/>
                </a:cubicBezTo>
                <a:cubicBezTo>
                  <a:pt x="2923702" y="76686"/>
                  <a:pt x="2910558" y="69637"/>
                  <a:pt x="2901031" y="59731"/>
                </a:cubicBezTo>
                <a:cubicBezTo>
                  <a:pt x="2879314" y="37250"/>
                  <a:pt x="2859502" y="12866"/>
                  <a:pt x="2828259" y="3149"/>
                </a:cubicBezTo>
                <a:cubicBezTo>
                  <a:pt x="2819114" y="293"/>
                  <a:pt x="2808256" y="-1231"/>
                  <a:pt x="2799492" y="1245"/>
                </a:cubicBezTo>
                <a:cubicBezTo>
                  <a:pt x="2763867" y="11532"/>
                  <a:pt x="2729005" y="24296"/>
                  <a:pt x="2693570" y="35154"/>
                </a:cubicBezTo>
                <a:cubicBezTo>
                  <a:pt x="2671092" y="41823"/>
                  <a:pt x="2650707" y="49825"/>
                  <a:pt x="2639847" y="73448"/>
                </a:cubicBezTo>
                <a:cubicBezTo>
                  <a:pt x="2636801" y="80114"/>
                  <a:pt x="2628226" y="87354"/>
                  <a:pt x="2621178" y="88688"/>
                </a:cubicBezTo>
                <a:cubicBezTo>
                  <a:pt x="2575839" y="97260"/>
                  <a:pt x="2531069" y="101451"/>
                  <a:pt x="2489348" y="72304"/>
                </a:cubicBezTo>
                <a:cubicBezTo>
                  <a:pt x="2480585" y="66017"/>
                  <a:pt x="2464201" y="66017"/>
                  <a:pt x="2452580" y="68683"/>
                </a:cubicBezTo>
                <a:cubicBezTo>
                  <a:pt x="2407811" y="78590"/>
                  <a:pt x="2365328" y="82020"/>
                  <a:pt x="2326464" y="50395"/>
                </a:cubicBezTo>
                <a:cubicBezTo>
                  <a:pt x="2321892" y="46585"/>
                  <a:pt x="2307224" y="50015"/>
                  <a:pt x="2300365" y="54777"/>
                </a:cubicBezTo>
                <a:cubicBezTo>
                  <a:pt x="2234259" y="101261"/>
                  <a:pt x="2198064" y="102405"/>
                  <a:pt x="2130434" y="58397"/>
                </a:cubicBezTo>
                <a:cubicBezTo>
                  <a:pt x="2126052" y="55539"/>
                  <a:pt x="2120337" y="52301"/>
                  <a:pt x="2118621" y="47919"/>
                </a:cubicBezTo>
                <a:cubicBezTo>
                  <a:pt x="2107001" y="19914"/>
                  <a:pt x="2082236" y="19152"/>
                  <a:pt x="2057659" y="16866"/>
                </a:cubicBezTo>
                <a:cubicBezTo>
                  <a:pt x="2030608" y="14390"/>
                  <a:pt x="2003555" y="11152"/>
                  <a:pt x="1976314" y="8865"/>
                </a:cubicBezTo>
                <a:cubicBezTo>
                  <a:pt x="1971550" y="8483"/>
                  <a:pt x="1966216" y="10007"/>
                  <a:pt x="1961454" y="11724"/>
                </a:cubicBezTo>
                <a:cubicBezTo>
                  <a:pt x="1943165" y="18010"/>
                  <a:pt x="1925449" y="27154"/>
                  <a:pt x="1906588" y="30964"/>
                </a:cubicBezTo>
                <a:cubicBezTo>
                  <a:pt x="1865821" y="39156"/>
                  <a:pt x="1826385" y="55539"/>
                  <a:pt x="1783330" y="48871"/>
                </a:cubicBezTo>
                <a:cubicBezTo>
                  <a:pt x="1775902" y="47729"/>
                  <a:pt x="1767327" y="53253"/>
                  <a:pt x="1759327" y="55349"/>
                </a:cubicBezTo>
                <a:cubicBezTo>
                  <a:pt x="1744849" y="58969"/>
                  <a:pt x="1730750" y="64111"/>
                  <a:pt x="1716082" y="65445"/>
                </a:cubicBezTo>
                <a:cubicBezTo>
                  <a:pt x="1677218" y="68875"/>
                  <a:pt x="1637975" y="71924"/>
                  <a:pt x="1598920" y="72114"/>
                </a:cubicBezTo>
                <a:cubicBezTo>
                  <a:pt x="1580061" y="72304"/>
                  <a:pt x="1561201" y="65065"/>
                  <a:pt x="1542150" y="62207"/>
                </a:cubicBezTo>
                <a:cubicBezTo>
                  <a:pt x="1533578" y="60873"/>
                  <a:pt x="1519669" y="58587"/>
                  <a:pt x="1516813" y="62779"/>
                </a:cubicBezTo>
                <a:cubicBezTo>
                  <a:pt x="1494714" y="94592"/>
                  <a:pt x="1463661" y="88496"/>
                  <a:pt x="1432228" y="88116"/>
                </a:cubicBezTo>
                <a:cubicBezTo>
                  <a:pt x="1362884" y="87354"/>
                  <a:pt x="1295826" y="60493"/>
                  <a:pt x="1224765" y="71924"/>
                </a:cubicBezTo>
                <a:cubicBezTo>
                  <a:pt x="1204191" y="75162"/>
                  <a:pt x="1181330" y="62397"/>
                  <a:pt x="1159231" y="58207"/>
                </a:cubicBezTo>
                <a:cubicBezTo>
                  <a:pt x="1147801" y="56111"/>
                  <a:pt x="1135228" y="53633"/>
                  <a:pt x="1124370" y="56301"/>
                </a:cubicBezTo>
                <a:cubicBezTo>
                  <a:pt x="1107605" y="60493"/>
                  <a:pt x="1091411" y="68113"/>
                  <a:pt x="1075600" y="75542"/>
                </a:cubicBezTo>
                <a:cubicBezTo>
                  <a:pt x="1046261" y="89258"/>
                  <a:pt x="1016162" y="89258"/>
                  <a:pt x="986633" y="79162"/>
                </a:cubicBezTo>
                <a:cubicBezTo>
                  <a:pt x="944722" y="64873"/>
                  <a:pt x="903193" y="64873"/>
                  <a:pt x="861089" y="76304"/>
                </a:cubicBezTo>
                <a:cubicBezTo>
                  <a:pt x="826990" y="85638"/>
                  <a:pt x="791935" y="92116"/>
                  <a:pt x="759168" y="104689"/>
                </a:cubicBezTo>
                <a:cubicBezTo>
                  <a:pt x="744689" y="110215"/>
                  <a:pt x="732497" y="126597"/>
                  <a:pt x="723735" y="140696"/>
                </a:cubicBezTo>
                <a:cubicBezTo>
                  <a:pt x="706018" y="169271"/>
                  <a:pt x="674013" y="169081"/>
                  <a:pt x="647532" y="147934"/>
                </a:cubicBezTo>
                <a:cubicBezTo>
                  <a:pt x="619717" y="125645"/>
                  <a:pt x="584664" y="112501"/>
                  <a:pt x="552659" y="95926"/>
                </a:cubicBezTo>
                <a:cubicBezTo>
                  <a:pt x="549993" y="94592"/>
                  <a:pt x="545039" y="96116"/>
                  <a:pt x="541800" y="97640"/>
                </a:cubicBezTo>
                <a:cubicBezTo>
                  <a:pt x="488649" y="122407"/>
                  <a:pt x="433593" y="126979"/>
                  <a:pt x="375107" y="123169"/>
                </a:cubicBezTo>
                <a:cubicBezTo>
                  <a:pt x="341960" y="121073"/>
                  <a:pt x="307289" y="137076"/>
                  <a:pt x="273567" y="145458"/>
                </a:cubicBezTo>
                <a:cubicBezTo>
                  <a:pt x="269757" y="146410"/>
                  <a:pt x="266519" y="151174"/>
                  <a:pt x="264043" y="154792"/>
                </a:cubicBezTo>
                <a:cubicBezTo>
                  <a:pt x="240228" y="190800"/>
                  <a:pt x="208223" y="200706"/>
                  <a:pt x="169360" y="177273"/>
                </a:cubicBezTo>
                <a:cubicBezTo>
                  <a:pt x="143643" y="161651"/>
                  <a:pt x="118114" y="158032"/>
                  <a:pt x="89347" y="157460"/>
                </a:cubicBezTo>
                <a:cubicBezTo>
                  <a:pt x="71059" y="157078"/>
                  <a:pt x="52962" y="147934"/>
                  <a:pt x="34291" y="145268"/>
                </a:cubicBezTo>
                <a:lnTo>
                  <a:pt x="0" y="142056"/>
                </a:lnTo>
                <a:lnTo>
                  <a:pt x="0" y="849556"/>
                </a:lnTo>
                <a:lnTo>
                  <a:pt x="60652" y="844783"/>
                </a:lnTo>
                <a:cubicBezTo>
                  <a:pt x="80251" y="839473"/>
                  <a:pt x="99446" y="832043"/>
                  <a:pt x="119068" y="827281"/>
                </a:cubicBezTo>
                <a:cubicBezTo>
                  <a:pt x="137355" y="822899"/>
                  <a:pt x="154501" y="812802"/>
                  <a:pt x="171840" y="804420"/>
                </a:cubicBezTo>
                <a:cubicBezTo>
                  <a:pt x="204985" y="788417"/>
                  <a:pt x="240420" y="798514"/>
                  <a:pt x="274329" y="794324"/>
                </a:cubicBezTo>
                <a:cubicBezTo>
                  <a:pt x="285188" y="792990"/>
                  <a:pt x="296046" y="791466"/>
                  <a:pt x="306715" y="788798"/>
                </a:cubicBezTo>
                <a:cubicBezTo>
                  <a:pt x="335864" y="781749"/>
                  <a:pt x="365583" y="775653"/>
                  <a:pt x="393967" y="765937"/>
                </a:cubicBezTo>
                <a:cubicBezTo>
                  <a:pt x="426165" y="755078"/>
                  <a:pt x="457028" y="740600"/>
                  <a:pt x="493793" y="725549"/>
                </a:cubicBezTo>
                <a:cubicBezTo>
                  <a:pt x="506557" y="729360"/>
                  <a:pt x="526180" y="739648"/>
                  <a:pt x="546373" y="740600"/>
                </a:cubicBezTo>
                <a:cubicBezTo>
                  <a:pt x="611337" y="743838"/>
                  <a:pt x="672107" y="726121"/>
                  <a:pt x="730211" y="698116"/>
                </a:cubicBezTo>
                <a:cubicBezTo>
                  <a:pt x="747927" y="689734"/>
                  <a:pt x="766980" y="684210"/>
                  <a:pt x="784889" y="676018"/>
                </a:cubicBezTo>
                <a:cubicBezTo>
                  <a:pt x="791173" y="673161"/>
                  <a:pt x="799365" y="667065"/>
                  <a:pt x="800509" y="661349"/>
                </a:cubicBezTo>
                <a:cubicBezTo>
                  <a:pt x="807175" y="628201"/>
                  <a:pt x="831942" y="628772"/>
                  <a:pt x="857661" y="626868"/>
                </a:cubicBezTo>
                <a:cubicBezTo>
                  <a:pt x="888332" y="624582"/>
                  <a:pt x="918621" y="619248"/>
                  <a:pt x="949102" y="614676"/>
                </a:cubicBezTo>
                <a:cubicBezTo>
                  <a:pt x="953104" y="614104"/>
                  <a:pt x="956722" y="610104"/>
                  <a:pt x="960342" y="607435"/>
                </a:cubicBezTo>
                <a:cubicBezTo>
                  <a:pt x="965867" y="603435"/>
                  <a:pt x="971011" y="597339"/>
                  <a:pt x="977109" y="595815"/>
                </a:cubicBezTo>
                <a:cubicBezTo>
                  <a:pt x="1008350" y="588385"/>
                  <a:pt x="1039783" y="582099"/>
                  <a:pt x="1071218" y="575240"/>
                </a:cubicBezTo>
                <a:cubicBezTo>
                  <a:pt x="1078266" y="573716"/>
                  <a:pt x="1085505" y="571812"/>
                  <a:pt x="1091983" y="568764"/>
                </a:cubicBezTo>
                <a:cubicBezTo>
                  <a:pt x="1098079" y="565906"/>
                  <a:pt x="1103223" y="560952"/>
                  <a:pt x="1109321" y="557904"/>
                </a:cubicBezTo>
                <a:cubicBezTo>
                  <a:pt x="1125892" y="549714"/>
                  <a:pt x="1142851" y="542093"/>
                  <a:pt x="1162279" y="532949"/>
                </a:cubicBezTo>
                <a:cubicBezTo>
                  <a:pt x="1173138" y="550094"/>
                  <a:pt x="1187810" y="540377"/>
                  <a:pt x="1206097" y="532187"/>
                </a:cubicBezTo>
                <a:cubicBezTo>
                  <a:pt x="1224765" y="523805"/>
                  <a:pt x="1246292" y="521137"/>
                  <a:pt x="1266867" y="518088"/>
                </a:cubicBezTo>
                <a:cubicBezTo>
                  <a:pt x="1304588" y="512564"/>
                  <a:pt x="1342499" y="509134"/>
                  <a:pt x="1380219" y="504182"/>
                </a:cubicBezTo>
                <a:cubicBezTo>
                  <a:pt x="1388221" y="503038"/>
                  <a:pt x="1397365" y="500944"/>
                  <a:pt x="1403461" y="496180"/>
                </a:cubicBezTo>
                <a:cubicBezTo>
                  <a:pt x="1445181" y="464175"/>
                  <a:pt x="1495858" y="455222"/>
                  <a:pt x="1544054" y="458268"/>
                </a:cubicBezTo>
                <a:cubicBezTo>
                  <a:pt x="1581965" y="460557"/>
                  <a:pt x="1619114" y="462270"/>
                  <a:pt x="1656644" y="459032"/>
                </a:cubicBezTo>
                <a:cubicBezTo>
                  <a:pt x="1659502" y="458841"/>
                  <a:pt x="1663312" y="459223"/>
                  <a:pt x="1665406" y="460747"/>
                </a:cubicBezTo>
                <a:cubicBezTo>
                  <a:pt x="1678360" y="470843"/>
                  <a:pt x="1691887" y="471605"/>
                  <a:pt x="1708461" y="473318"/>
                </a:cubicBezTo>
                <a:cubicBezTo>
                  <a:pt x="1731894" y="475797"/>
                  <a:pt x="1753421" y="474081"/>
                  <a:pt x="1775140" y="469891"/>
                </a:cubicBezTo>
                <a:cubicBezTo>
                  <a:pt x="1790952" y="466843"/>
                  <a:pt x="1806953" y="460557"/>
                  <a:pt x="1821051" y="452554"/>
                </a:cubicBezTo>
                <a:cubicBezTo>
                  <a:pt x="1840672" y="441314"/>
                  <a:pt x="1859535" y="436934"/>
                  <a:pt x="1878203" y="451792"/>
                </a:cubicBezTo>
                <a:cubicBezTo>
                  <a:pt x="1898396" y="467605"/>
                  <a:pt x="1921257" y="462081"/>
                  <a:pt x="1943547" y="462651"/>
                </a:cubicBezTo>
                <a:cubicBezTo>
                  <a:pt x="1953262" y="462843"/>
                  <a:pt x="1963550" y="462461"/>
                  <a:pt x="1972884" y="464937"/>
                </a:cubicBezTo>
                <a:cubicBezTo>
                  <a:pt x="1999935" y="471987"/>
                  <a:pt x="2026036" y="482655"/>
                  <a:pt x="2053469" y="487417"/>
                </a:cubicBezTo>
                <a:cubicBezTo>
                  <a:pt x="2068710" y="490084"/>
                  <a:pt x="2085664" y="485321"/>
                  <a:pt x="2101477" y="481893"/>
                </a:cubicBezTo>
                <a:cubicBezTo>
                  <a:pt x="2117479" y="478273"/>
                  <a:pt x="2133290" y="472749"/>
                  <a:pt x="2148722" y="467033"/>
                </a:cubicBezTo>
                <a:cubicBezTo>
                  <a:pt x="2159199" y="463223"/>
                  <a:pt x="2170629" y="459603"/>
                  <a:pt x="2179011" y="452744"/>
                </a:cubicBezTo>
                <a:cubicBezTo>
                  <a:pt x="2198064" y="437124"/>
                  <a:pt x="2217685" y="434455"/>
                  <a:pt x="2240165" y="442648"/>
                </a:cubicBezTo>
                <a:cubicBezTo>
                  <a:pt x="2243593" y="443982"/>
                  <a:pt x="2247594" y="443982"/>
                  <a:pt x="2251404" y="444172"/>
                </a:cubicBezTo>
                <a:cubicBezTo>
                  <a:pt x="2312370" y="448172"/>
                  <a:pt x="2373330" y="450650"/>
                  <a:pt x="2433912" y="456746"/>
                </a:cubicBezTo>
                <a:cubicBezTo>
                  <a:pt x="2458485" y="459223"/>
                  <a:pt x="2482107" y="470081"/>
                  <a:pt x="2506302" y="476939"/>
                </a:cubicBezTo>
                <a:cubicBezTo>
                  <a:pt x="2511256" y="478273"/>
                  <a:pt x="2516783" y="480369"/>
                  <a:pt x="2521735" y="479415"/>
                </a:cubicBezTo>
                <a:cubicBezTo>
                  <a:pt x="2575647" y="469891"/>
                  <a:pt x="2626132" y="483797"/>
                  <a:pt x="2675854" y="502086"/>
                </a:cubicBezTo>
                <a:cubicBezTo>
                  <a:pt x="2680996" y="503992"/>
                  <a:pt x="2687282" y="503419"/>
                  <a:pt x="2692998" y="503038"/>
                </a:cubicBezTo>
                <a:cubicBezTo>
                  <a:pt x="2709003" y="501706"/>
                  <a:pt x="2726337" y="495038"/>
                  <a:pt x="2740816" y="499037"/>
                </a:cubicBezTo>
                <a:cubicBezTo>
                  <a:pt x="2779297" y="510088"/>
                  <a:pt x="2817398" y="523423"/>
                  <a:pt x="2853596" y="540187"/>
                </a:cubicBezTo>
                <a:cubicBezTo>
                  <a:pt x="2890365" y="557142"/>
                  <a:pt x="2924464" y="571430"/>
                  <a:pt x="2966565" y="554286"/>
                </a:cubicBezTo>
                <a:cubicBezTo>
                  <a:pt x="2984472" y="547045"/>
                  <a:pt x="3008095" y="552190"/>
                  <a:pt x="3028671" y="554094"/>
                </a:cubicBezTo>
                <a:cubicBezTo>
                  <a:pt x="3043720" y="555618"/>
                  <a:pt x="3058198" y="564192"/>
                  <a:pt x="3073059" y="564192"/>
                </a:cubicBezTo>
                <a:cubicBezTo>
                  <a:pt x="3112686" y="564192"/>
                  <a:pt x="3147927" y="574288"/>
                  <a:pt x="3182219" y="594862"/>
                </a:cubicBezTo>
                <a:cubicBezTo>
                  <a:pt x="3195557" y="602863"/>
                  <a:pt x="3216322" y="597529"/>
                  <a:pt x="3233656" y="599625"/>
                </a:cubicBezTo>
                <a:cubicBezTo>
                  <a:pt x="3251947" y="602101"/>
                  <a:pt x="3270804" y="604387"/>
                  <a:pt x="3288332" y="609914"/>
                </a:cubicBezTo>
                <a:cubicBezTo>
                  <a:pt x="3333672" y="624392"/>
                  <a:pt x="3378441" y="640774"/>
                  <a:pt x="3423591" y="656015"/>
                </a:cubicBezTo>
                <a:cubicBezTo>
                  <a:pt x="3460738" y="668590"/>
                  <a:pt x="3497317" y="658683"/>
                  <a:pt x="3534084" y="653349"/>
                </a:cubicBezTo>
                <a:cubicBezTo>
                  <a:pt x="3557137" y="649919"/>
                  <a:pt x="3578662" y="641727"/>
                  <a:pt x="3604571" y="653918"/>
                </a:cubicBezTo>
                <a:cubicBezTo>
                  <a:pt x="3629338" y="665541"/>
                  <a:pt x="3660771" y="662873"/>
                  <a:pt x="3688586" y="669160"/>
                </a:cubicBezTo>
                <a:cubicBezTo>
                  <a:pt x="3712020" y="674494"/>
                  <a:pt x="3734687" y="683068"/>
                  <a:pt x="3757358" y="691450"/>
                </a:cubicBezTo>
                <a:cubicBezTo>
                  <a:pt x="3788221" y="702881"/>
                  <a:pt x="3818700" y="714881"/>
                  <a:pt x="3852421" y="709167"/>
                </a:cubicBezTo>
                <a:cubicBezTo>
                  <a:pt x="3890714" y="702689"/>
                  <a:pt x="3917001" y="727073"/>
                  <a:pt x="3947104" y="743267"/>
                </a:cubicBezTo>
                <a:cubicBezTo>
                  <a:pt x="3967869" y="754316"/>
                  <a:pt x="3990538" y="762509"/>
                  <a:pt x="4013208" y="769367"/>
                </a:cubicBezTo>
                <a:cubicBezTo>
                  <a:pt x="4043497" y="778321"/>
                  <a:pt x="4074740" y="783655"/>
                  <a:pt x="4105222" y="792417"/>
                </a:cubicBezTo>
                <a:cubicBezTo>
                  <a:pt x="4151325" y="805561"/>
                  <a:pt x="4198001" y="815850"/>
                  <a:pt x="4246006" y="808610"/>
                </a:cubicBezTo>
                <a:cubicBezTo>
                  <a:pt x="4268105" y="805372"/>
                  <a:pt x="4288682" y="805561"/>
                  <a:pt x="4310779" y="810326"/>
                </a:cubicBezTo>
                <a:cubicBezTo>
                  <a:pt x="4346974" y="818136"/>
                  <a:pt x="4384123" y="819089"/>
                  <a:pt x="4413272" y="848235"/>
                </a:cubicBezTo>
                <a:cubicBezTo>
                  <a:pt x="4423558" y="858524"/>
                  <a:pt x="4442037" y="861190"/>
                  <a:pt x="4457087" y="866524"/>
                </a:cubicBezTo>
                <a:cubicBezTo>
                  <a:pt x="4474424" y="872812"/>
                  <a:pt x="4487186" y="869572"/>
                  <a:pt x="4496523" y="851284"/>
                </a:cubicBezTo>
                <a:cubicBezTo>
                  <a:pt x="4500713" y="843093"/>
                  <a:pt x="4512715" y="835091"/>
                  <a:pt x="4522050" y="833757"/>
                </a:cubicBezTo>
                <a:cubicBezTo>
                  <a:pt x="4550055" y="829757"/>
                  <a:pt x="4575773" y="835663"/>
                  <a:pt x="4602824" y="848618"/>
                </a:cubicBezTo>
                <a:cubicBezTo>
                  <a:pt x="4628161" y="860810"/>
                  <a:pt x="4659786" y="859476"/>
                  <a:pt x="4688553" y="864238"/>
                </a:cubicBezTo>
                <a:cubicBezTo>
                  <a:pt x="4708936" y="867668"/>
                  <a:pt x="4729321" y="874716"/>
                  <a:pt x="4749895" y="874716"/>
                </a:cubicBezTo>
                <a:cubicBezTo>
                  <a:pt x="4775424" y="874716"/>
                  <a:pt x="4800761" y="868620"/>
                  <a:pt x="4826480" y="866334"/>
                </a:cubicBezTo>
                <a:cubicBezTo>
                  <a:pt x="4846482" y="864430"/>
                  <a:pt x="4866867" y="865192"/>
                  <a:pt x="4886870" y="862906"/>
                </a:cubicBezTo>
                <a:cubicBezTo>
                  <a:pt x="4903254" y="861190"/>
                  <a:pt x="4919447" y="856810"/>
                  <a:pt x="4935639" y="853190"/>
                </a:cubicBezTo>
                <a:cubicBezTo>
                  <a:pt x="4941546" y="851856"/>
                  <a:pt x="4947452" y="846711"/>
                  <a:pt x="4952784" y="847473"/>
                </a:cubicBezTo>
                <a:cubicBezTo>
                  <a:pt x="5005745" y="855666"/>
                  <a:pt x="5043847" y="819089"/>
                  <a:pt x="5088617" y="802896"/>
                </a:cubicBezTo>
                <a:cubicBezTo>
                  <a:pt x="5135672" y="785749"/>
                  <a:pt x="5181204" y="759461"/>
                  <a:pt x="5233781" y="767271"/>
                </a:cubicBezTo>
                <a:cubicBezTo>
                  <a:pt x="5265596" y="772033"/>
                  <a:pt x="5296267" y="783083"/>
                  <a:pt x="5327893" y="789752"/>
                </a:cubicBezTo>
                <a:cubicBezTo>
                  <a:pt x="5339132" y="792038"/>
                  <a:pt x="5351705" y="791656"/>
                  <a:pt x="5362946" y="789370"/>
                </a:cubicBezTo>
                <a:cubicBezTo>
                  <a:pt x="5417240" y="778891"/>
                  <a:pt x="5470771" y="777367"/>
                  <a:pt x="5524115" y="794514"/>
                </a:cubicBezTo>
                <a:cubicBezTo>
                  <a:pt x="5533257" y="797372"/>
                  <a:pt x="5542974" y="800038"/>
                  <a:pt x="5552500" y="800038"/>
                </a:cubicBezTo>
                <a:cubicBezTo>
                  <a:pt x="5604697" y="800038"/>
                  <a:pt x="5655944" y="796038"/>
                  <a:pt x="5705857" y="777367"/>
                </a:cubicBezTo>
                <a:cubicBezTo>
                  <a:pt x="5722622" y="771080"/>
                  <a:pt x="5743006" y="775081"/>
                  <a:pt x="5761485" y="773557"/>
                </a:cubicBezTo>
                <a:cubicBezTo>
                  <a:pt x="5778629" y="772224"/>
                  <a:pt x="5796156" y="771653"/>
                  <a:pt x="5812731" y="767271"/>
                </a:cubicBezTo>
                <a:cubicBezTo>
                  <a:pt x="5836925" y="760795"/>
                  <a:pt x="5859404" y="760033"/>
                  <a:pt x="5884361" y="765747"/>
                </a:cubicBezTo>
                <a:cubicBezTo>
                  <a:pt x="5908174" y="771080"/>
                  <a:pt x="5933892" y="768415"/>
                  <a:pt x="5958660" y="768605"/>
                </a:cubicBezTo>
                <a:cubicBezTo>
                  <a:pt x="5986282" y="768795"/>
                  <a:pt x="6013906" y="768984"/>
                  <a:pt x="6041528" y="768033"/>
                </a:cubicBezTo>
                <a:cubicBezTo>
                  <a:pt x="6052579" y="767653"/>
                  <a:pt x="6065151" y="760033"/>
                  <a:pt x="6074297" y="763081"/>
                </a:cubicBezTo>
                <a:cubicBezTo>
                  <a:pt x="6103824" y="773366"/>
                  <a:pt x="6133353" y="760985"/>
                  <a:pt x="6162880" y="766509"/>
                </a:cubicBezTo>
                <a:cubicBezTo>
                  <a:pt x="6177360" y="769367"/>
                  <a:pt x="6193743" y="761557"/>
                  <a:pt x="6209364" y="760795"/>
                </a:cubicBezTo>
                <a:cubicBezTo>
                  <a:pt x="6234892" y="759461"/>
                  <a:pt x="6260419" y="760033"/>
                  <a:pt x="6285948" y="759651"/>
                </a:cubicBezTo>
                <a:cubicBezTo>
                  <a:pt x="6294330" y="759461"/>
                  <a:pt x="6302523" y="758699"/>
                  <a:pt x="6310905" y="758316"/>
                </a:cubicBezTo>
                <a:cubicBezTo>
                  <a:pt x="6318335" y="757936"/>
                  <a:pt x="6326145" y="756222"/>
                  <a:pt x="6333194" y="757554"/>
                </a:cubicBezTo>
                <a:cubicBezTo>
                  <a:pt x="6358723" y="762318"/>
                  <a:pt x="6383869" y="770129"/>
                  <a:pt x="6409586" y="773177"/>
                </a:cubicBezTo>
                <a:cubicBezTo>
                  <a:pt x="6431875" y="775843"/>
                  <a:pt x="6454928" y="772224"/>
                  <a:pt x="6477407" y="774129"/>
                </a:cubicBezTo>
                <a:cubicBezTo>
                  <a:pt x="6517032" y="777367"/>
                  <a:pt x="6556657" y="783083"/>
                  <a:pt x="6596283" y="786703"/>
                </a:cubicBezTo>
                <a:cubicBezTo>
                  <a:pt x="6604857" y="787465"/>
                  <a:pt x="6613809" y="782701"/>
                  <a:pt x="6622573" y="782321"/>
                </a:cubicBezTo>
                <a:cubicBezTo>
                  <a:pt x="6650006" y="781369"/>
                  <a:pt x="6677439" y="781177"/>
                  <a:pt x="6704872" y="780607"/>
                </a:cubicBezTo>
                <a:cubicBezTo>
                  <a:pt x="6720493" y="780415"/>
                  <a:pt x="6736305" y="780987"/>
                  <a:pt x="6751738" y="779273"/>
                </a:cubicBezTo>
                <a:cubicBezTo>
                  <a:pt x="6772120" y="776987"/>
                  <a:pt x="6790599" y="773557"/>
                  <a:pt x="6809650" y="788417"/>
                </a:cubicBezTo>
                <a:cubicBezTo>
                  <a:pt x="6816984" y="794180"/>
                  <a:pt x="6824819" y="797942"/>
                  <a:pt x="6832976" y="800428"/>
                </a:cubicBez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BFFDA10-19E1-A855-A326-403F54ABD0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2020" y="5019077"/>
            <a:ext cx="5576477" cy="1716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0611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45213C2-EFF7-0809-D82A-7BF38284072D}"/>
              </a:ext>
            </a:extLst>
          </p:cNvPr>
          <p:cNvSpPr txBox="1"/>
          <p:nvPr/>
        </p:nvSpPr>
        <p:spPr>
          <a:xfrm>
            <a:off x="445363" y="292866"/>
            <a:ext cx="11301273" cy="18553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Visual Arts</a:t>
            </a: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Following a </a:t>
            </a: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visual literacy</a:t>
            </a: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activity in which learners are exposed to visual images of careers and poster examples, learners proceed to create a poster or flyer. The art elements and design principles must be used and applied in the creation of the poster or flyer.</a:t>
            </a: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Another option would be to create props (3D artwork) that would support the Drama performance. This would be appropriate for schools where Visual Arts and Drama are offered. </a:t>
            </a: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14DE4C-BB07-3188-8E7E-2C82E31A9D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67" y="6041981"/>
            <a:ext cx="1987468" cy="695004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74AAE635-7EA2-EB98-0A52-D11D2C4D2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FA3D54B-3AA4-0D78-D315-8805CC440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484" y="638948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Cape Education Department</a:t>
            </a:r>
            <a:endParaRPr kumimoji="0" lang="en-ZA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DIRECTORATE: GENERAL EDUCATION AND TRAINING (GET)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64726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E7A27B-F2EB-A2A7-1676-FFC06AAC9B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1D285E1-351B-B0E9-2522-43AFB8A18941}"/>
              </a:ext>
            </a:extLst>
          </p:cNvPr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2423376066"/>
              </p:ext>
            </p:extLst>
          </p:nvPr>
        </p:nvGraphicFramePr>
        <p:xfrm>
          <a:off x="0" y="957263"/>
          <a:ext cx="5830496" cy="5978482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002644">
                  <a:extLst>
                    <a:ext uri="{9D8B030D-6E8A-4147-A177-3AD203B41FA5}">
                      <a16:colId xmlns:a16="http://schemas.microsoft.com/office/drawing/2014/main" val="2482641452"/>
                    </a:ext>
                  </a:extLst>
                </a:gridCol>
                <a:gridCol w="1173371">
                  <a:extLst>
                    <a:ext uri="{9D8B030D-6E8A-4147-A177-3AD203B41FA5}">
                      <a16:colId xmlns:a16="http://schemas.microsoft.com/office/drawing/2014/main" val="2869225716"/>
                    </a:ext>
                  </a:extLst>
                </a:gridCol>
                <a:gridCol w="1173889">
                  <a:extLst>
                    <a:ext uri="{9D8B030D-6E8A-4147-A177-3AD203B41FA5}">
                      <a16:colId xmlns:a16="http://schemas.microsoft.com/office/drawing/2014/main" val="2524796990"/>
                    </a:ext>
                  </a:extLst>
                </a:gridCol>
                <a:gridCol w="1164058">
                  <a:extLst>
                    <a:ext uri="{9D8B030D-6E8A-4147-A177-3AD203B41FA5}">
                      <a16:colId xmlns:a16="http://schemas.microsoft.com/office/drawing/2014/main" val="2541892785"/>
                    </a:ext>
                  </a:extLst>
                </a:gridCol>
                <a:gridCol w="1183203">
                  <a:extLst>
                    <a:ext uri="{9D8B030D-6E8A-4147-A177-3AD203B41FA5}">
                      <a16:colId xmlns:a16="http://schemas.microsoft.com/office/drawing/2014/main" val="2947108418"/>
                    </a:ext>
                  </a:extLst>
                </a:gridCol>
                <a:gridCol w="133331">
                  <a:extLst>
                    <a:ext uri="{9D8B030D-6E8A-4147-A177-3AD203B41FA5}">
                      <a16:colId xmlns:a16="http://schemas.microsoft.com/office/drawing/2014/main" val="1102512036"/>
                    </a:ext>
                  </a:extLst>
                </a:gridCol>
              </a:tblGrid>
              <a:tr h="557353">
                <a:tc>
                  <a:txBody>
                    <a:bodyPr/>
                    <a:lstStyle/>
                    <a:p>
                      <a:pPr marL="0" marR="0" algn="ctr"/>
                      <a:r>
                        <a:rPr lang="en-GB" sz="1000">
                          <a:effectLst/>
                        </a:rPr>
                        <a:t>CRITERIA/</a:t>
                      </a:r>
                    </a:p>
                    <a:p>
                      <a:pPr marL="0" marR="0" algn="ctr"/>
                      <a:r>
                        <a:rPr lang="en-GB" sz="1000">
                          <a:effectLst/>
                        </a:rPr>
                        <a:t>MARK ALLOCATION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Excellent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5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Very Good</a:t>
                      </a:r>
                      <a:endParaRPr lang="en-GB" sz="1000">
                        <a:effectLst/>
                      </a:endParaRPr>
                    </a:p>
                    <a:p>
                      <a:pPr marL="0" marR="0" lvl="0" indent="0" algn="ctr">
                        <a:lnSpc>
                          <a:spcPct val="150000"/>
                        </a:lnSpc>
                        <a:buFont typeface="+mj-lt"/>
                        <a:buNone/>
                      </a:pPr>
                      <a:r>
                        <a:rPr lang="en-GB" sz="1000">
                          <a:effectLst/>
                        </a:rPr>
                        <a:t>4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Satisfactory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2-3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Not Yet Achieved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1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l"/>
                      <a:r>
                        <a:rPr lang="en-GB" sz="7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54147554"/>
                  </a:ext>
                </a:extLst>
              </a:tr>
              <a:tr h="813766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Progress Sketches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Well-planned sketches with clear ideas linked to the final design.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Good planning and development, minor improvements needed.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Some sketches, but lacking detail or connection to the final design.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No sketches or no clear planning.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l"/>
                      <a:r>
                        <a:rPr lang="en-GB" sz="7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51388424"/>
                  </a:ext>
                </a:extLst>
              </a:tr>
              <a:tr h="384817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MARK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Excellent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/>
                      <a:r>
                        <a:rPr lang="en-US" sz="1000">
                          <a:effectLst/>
                        </a:rPr>
                        <a:t>4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l"/>
                      <a:r>
                        <a:rPr lang="en-US" sz="1000">
                          <a:effectLst/>
                        </a:rPr>
                        <a:t>        Very Good</a:t>
                      </a:r>
                      <a:endParaRPr lang="en-GB" sz="1000">
                        <a:effectLst/>
                      </a:endParaRPr>
                    </a:p>
                    <a:p>
                      <a:pPr marL="537845" marR="0" indent="0" algn="l"/>
                      <a:r>
                        <a:rPr lang="en-US" sz="1000">
                          <a:effectLst/>
                        </a:rPr>
                        <a:t>3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Satisfactory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/>
                      <a:r>
                        <a:rPr lang="en-US" sz="1000">
                          <a:effectLst/>
                        </a:rPr>
                        <a:t>2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 Not Yet Achieved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/>
                      <a:r>
                        <a:rPr lang="en-US" sz="1000">
                          <a:effectLst/>
                        </a:rPr>
                        <a:t>1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l"/>
                      <a:r>
                        <a:rPr lang="en-GB" sz="7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70288292"/>
                  </a:ext>
                </a:extLst>
              </a:tr>
              <a:tr h="813766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Target Audience &amp; Engagement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Perfectly suited for the audience, highly engaging.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Mostly appropriate and engaging, minor improvements needed.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Some consideration for the audience but lacks strong engagement.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Does not match the audience’s needs, not engaging.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l"/>
                      <a:r>
                        <a:rPr lang="en-GB" sz="7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91091226"/>
                  </a:ext>
                </a:extLst>
              </a:tr>
              <a:tr h="641362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Craftsmanship &amp; Attention to Detail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Exceptionally neat, polished, and visually appealing.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Well-crafted with good attention to detail, minor flaws.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Some skill shown, but untidy or unfinished.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Poorly made, messy, or incomplete.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l"/>
                      <a:r>
                        <a:rPr lang="en-GB" sz="7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14920861"/>
                  </a:ext>
                </a:extLst>
              </a:tr>
              <a:tr h="813766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Layout &amp; Organization (Colour, Balance, Spacing)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Clear, well-organized, visually appealing.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Mostly well-organized, minor issues.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Some organization, but improvements needed.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Hard to follow, unbalanced, visually unappealing.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l"/>
                      <a:r>
                        <a:rPr lang="en-GB" sz="7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000224900"/>
                  </a:ext>
                </a:extLst>
              </a:tr>
              <a:tr h="813766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Images, Icons &amp; Typography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High-quality, relevant images/icons, excellent font choices.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Mostly good images/icons, appropriate fonts.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Some relevant images/icons, but quality or font issues.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Poor quality or irrelevant images/icons, bad font choices.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l"/>
                      <a:r>
                        <a:rPr lang="en-GB" sz="7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82151083"/>
                  </a:ext>
                </a:extLst>
              </a:tr>
              <a:tr h="641362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Visual Impact &amp; Effort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Visually striking, grabs attention, highly creative.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Attractive, engaging, good effort.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Some appeal but lacks creativity or strong effort.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Uninspiring, little effort, lacks creativity.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>
                  <a:txBody>
                    <a:bodyPr/>
                    <a:lstStyle/>
                    <a:p>
                      <a:pPr marL="0" marR="0" algn="l"/>
                      <a:r>
                        <a:rPr lang="en-GB" sz="700">
                          <a:effectLst/>
                        </a:rPr>
                        <a:t> </a:t>
                      </a:r>
                      <a:endParaRPr lang="en-GB" sz="7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87086136"/>
                  </a:ext>
                </a:extLst>
              </a:tr>
              <a:tr h="325507">
                <a:tc gridSpan="4">
                  <a:txBody>
                    <a:bodyPr/>
                    <a:lstStyle/>
                    <a:p>
                      <a:pPr marL="0" marR="0" algn="l"/>
                      <a:r>
                        <a:rPr lang="en-US" sz="1000">
                          <a:effectLst/>
                        </a:rPr>
                        <a:t>TOTAL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r"/>
                      <a:r>
                        <a:rPr lang="en-GB" sz="1000">
                          <a:effectLst/>
                        </a:rPr>
                        <a:t> </a:t>
                      </a:r>
                    </a:p>
                    <a:p>
                      <a:pPr marL="0" marR="0" algn="r"/>
                      <a:r>
                        <a:rPr lang="en-GB" sz="1000">
                          <a:effectLst/>
                        </a:rPr>
                        <a:t>/25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36" marR="44436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20799175"/>
                  </a:ext>
                </a:extLst>
              </a:tr>
            </a:tbl>
          </a:graphicData>
        </a:graphic>
      </p:graphicFrame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F380487A-ABB7-AA91-BFFE-33F04F83AE5C}"/>
              </a:ext>
            </a:extLst>
          </p:cNvPr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3507920106"/>
              </p:ext>
            </p:extLst>
          </p:nvPr>
        </p:nvGraphicFramePr>
        <p:xfrm>
          <a:off x="6003481" y="957643"/>
          <a:ext cx="5932095" cy="5900357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960567">
                  <a:extLst>
                    <a:ext uri="{9D8B030D-6E8A-4147-A177-3AD203B41FA5}">
                      <a16:colId xmlns:a16="http://schemas.microsoft.com/office/drawing/2014/main" val="4060677340"/>
                    </a:ext>
                  </a:extLst>
                </a:gridCol>
                <a:gridCol w="1242882">
                  <a:extLst>
                    <a:ext uri="{9D8B030D-6E8A-4147-A177-3AD203B41FA5}">
                      <a16:colId xmlns:a16="http://schemas.microsoft.com/office/drawing/2014/main" val="99406293"/>
                    </a:ext>
                  </a:extLst>
                </a:gridCol>
                <a:gridCol w="1242882">
                  <a:extLst>
                    <a:ext uri="{9D8B030D-6E8A-4147-A177-3AD203B41FA5}">
                      <a16:colId xmlns:a16="http://schemas.microsoft.com/office/drawing/2014/main" val="3853412884"/>
                    </a:ext>
                  </a:extLst>
                </a:gridCol>
                <a:gridCol w="1242882">
                  <a:extLst>
                    <a:ext uri="{9D8B030D-6E8A-4147-A177-3AD203B41FA5}">
                      <a16:colId xmlns:a16="http://schemas.microsoft.com/office/drawing/2014/main" val="3678557580"/>
                    </a:ext>
                  </a:extLst>
                </a:gridCol>
                <a:gridCol w="1242882">
                  <a:extLst>
                    <a:ext uri="{9D8B030D-6E8A-4147-A177-3AD203B41FA5}">
                      <a16:colId xmlns:a16="http://schemas.microsoft.com/office/drawing/2014/main" val="1486725429"/>
                    </a:ext>
                  </a:extLst>
                </a:gridCol>
              </a:tblGrid>
              <a:tr h="544315">
                <a:tc>
                  <a:txBody>
                    <a:bodyPr/>
                    <a:lstStyle/>
                    <a:p>
                      <a:pPr marL="0" marR="0" algn="ctr"/>
                      <a:r>
                        <a:rPr lang="en-GB" sz="1000">
                          <a:effectLst/>
                        </a:rPr>
                        <a:t>CRITERIA/</a:t>
                      </a:r>
                    </a:p>
                    <a:p>
                      <a:pPr marL="0" marR="0" algn="ctr"/>
                      <a:r>
                        <a:rPr lang="en-GB" sz="1000">
                          <a:effectLst/>
                        </a:rPr>
                        <a:t>MARK ALLOCATION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Excellent 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5 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         Very Good</a:t>
                      </a:r>
                      <a:endParaRPr lang="en-GB" sz="1000">
                        <a:effectLst/>
                      </a:endParaRPr>
                    </a:p>
                    <a:p>
                      <a:pPr marL="537845" marR="0" indent="0" algn="l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4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Satisfactory 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3–2 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Not Yet Achieved 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>
                        <a:lnSpc>
                          <a:spcPct val="150000"/>
                        </a:lnSpc>
                      </a:pPr>
                      <a:r>
                        <a:rPr lang="en-US" sz="1000">
                          <a:effectLst/>
                        </a:rPr>
                        <a:t>1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extLst>
                  <a:ext uri="{0D108BD9-81ED-4DB2-BD59-A6C34878D82A}">
                    <a16:rowId xmlns:a16="http://schemas.microsoft.com/office/drawing/2014/main" val="3505636992"/>
                  </a:ext>
                </a:extLst>
              </a:tr>
              <a:tr h="1377990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Creative Process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Clear development from ideas to final product; strong planning and problem-solving.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Good process with some planning and refinement.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Some attempt at planning, but ideas are unclear.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No visible process; rushed or incomplete work.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extLst>
                  <a:ext uri="{0D108BD9-81ED-4DB2-BD59-A6C34878D82A}">
                    <a16:rowId xmlns:a16="http://schemas.microsoft.com/office/drawing/2014/main" val="301104896"/>
                  </a:ext>
                </a:extLst>
              </a:tr>
              <a:tr h="350461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MARK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 dirty="0">
                          <a:effectLst/>
                        </a:rPr>
                        <a:t>Excellent</a:t>
                      </a:r>
                      <a:endParaRPr lang="en-GB" sz="1000" dirty="0">
                        <a:effectLst/>
                      </a:endParaRPr>
                    </a:p>
                    <a:p>
                      <a:pPr marL="0" marR="0" algn="ctr"/>
                      <a:r>
                        <a:rPr lang="en-US" sz="1000" dirty="0">
                          <a:effectLst/>
                        </a:rPr>
                        <a:t>5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 dirty="0">
                          <a:effectLst/>
                        </a:rPr>
                        <a:t>Very Good</a:t>
                      </a:r>
                      <a:endParaRPr lang="en-GB" sz="1000" dirty="0">
                        <a:effectLst/>
                      </a:endParaRPr>
                    </a:p>
                    <a:p>
                      <a:pPr marL="0" marR="0" algn="ctr"/>
                      <a:r>
                        <a:rPr lang="en-US" sz="1000" dirty="0">
                          <a:effectLst/>
                        </a:rPr>
                        <a:t>4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 dirty="0">
                          <a:effectLst/>
                        </a:rPr>
                        <a:t>Satisfactory</a:t>
                      </a:r>
                      <a:endParaRPr lang="en-GB" sz="1000" dirty="0">
                        <a:effectLst/>
                      </a:endParaRPr>
                    </a:p>
                    <a:p>
                      <a:pPr marL="0" marR="0" algn="ctr"/>
                      <a:r>
                        <a:rPr lang="en-US" sz="1000">
                          <a:effectLst/>
                        </a:rPr>
                        <a:t>3-2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Not Yet Achieved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/>
                      <a:r>
                        <a:rPr lang="en-US" sz="1000">
                          <a:effectLst/>
                        </a:rPr>
                        <a:t>1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extLst>
                  <a:ext uri="{0D108BD9-81ED-4DB2-BD59-A6C34878D82A}">
                    <a16:rowId xmlns:a16="http://schemas.microsoft.com/office/drawing/2014/main" val="2104480224"/>
                  </a:ext>
                </a:extLst>
              </a:tr>
              <a:tr h="876902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Creativity &amp; Originality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Unique and highly creative; enhances the performance.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Creative and well-designed; supports the performance.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Some creativity, but props are basic.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Lacks creativity and does not enhance the performance.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extLst>
                  <a:ext uri="{0D108BD9-81ED-4DB2-BD59-A6C34878D82A}">
                    <a16:rowId xmlns:a16="http://schemas.microsoft.com/office/drawing/2014/main" val="2357958663"/>
                  </a:ext>
                </a:extLst>
              </a:tr>
              <a:tr h="751630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Craftsmanship &amp; Detail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Well-made, sturdy, and visually appealing.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Well-crafted with minor flaws.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/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Some effort shown but needs improvement.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Poorly made, messy, or incomplete.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extLst>
                  <a:ext uri="{0D108BD9-81ED-4DB2-BD59-A6C34878D82A}">
                    <a16:rowId xmlns:a16="http://schemas.microsoft.com/office/drawing/2014/main" val="2247363594"/>
                  </a:ext>
                </a:extLst>
              </a:tr>
              <a:tr h="876902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Use of Materials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Strong, cost-effective, and eco-friendly materials.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Good material choices, some eco-friendly elements.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/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Basic materials with little focus on sustainability.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Poor material choices, weak or wasteful.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extLst>
                  <a:ext uri="{0D108BD9-81ED-4DB2-BD59-A6C34878D82A}">
                    <a16:rowId xmlns:a16="http://schemas.microsoft.com/office/drawing/2014/main" val="2841875065"/>
                  </a:ext>
                </a:extLst>
              </a:tr>
              <a:tr h="946926"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Effort &amp; Time Management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Excellent effort and time management; well-executed.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Good effort and planning, with minor improvements needed.</a:t>
                      </a:r>
                      <a:endParaRPr lang="en-GB" sz="1000">
                        <a:effectLst/>
                      </a:endParaRPr>
                    </a:p>
                    <a:p>
                      <a:pPr marL="0" marR="0" algn="ctr"/>
                      <a:r>
                        <a:rPr lang="en-GB" sz="1000">
                          <a:effectLst/>
                        </a:rPr>
                        <a:t> 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Basic effort: time management could be better.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US" sz="1000">
                          <a:effectLst/>
                        </a:rPr>
                        <a:t>Little effort; rushed or incomplete work.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extLst>
                  <a:ext uri="{0D108BD9-81ED-4DB2-BD59-A6C34878D82A}">
                    <a16:rowId xmlns:a16="http://schemas.microsoft.com/office/drawing/2014/main" val="1927588560"/>
                  </a:ext>
                </a:extLst>
              </a:tr>
              <a:tr h="175231">
                <a:tc gridSpan="4">
                  <a:txBody>
                    <a:bodyPr/>
                    <a:lstStyle/>
                    <a:p>
                      <a:pPr marL="0" marR="0" algn="l"/>
                      <a:r>
                        <a:rPr lang="en-US" sz="1000">
                          <a:effectLst/>
                        </a:rPr>
                        <a:t>TOTAL</a:t>
                      </a:r>
                      <a:endParaRPr lang="en-GB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r"/>
                      <a:r>
                        <a:rPr lang="en-GB" sz="1000" dirty="0">
                          <a:effectLst/>
                        </a:rPr>
                        <a:t>/25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07" marR="40307" marT="0" marB="0"/>
                </a:tc>
                <a:extLst>
                  <a:ext uri="{0D108BD9-81ED-4DB2-BD59-A6C34878D82A}">
                    <a16:rowId xmlns:a16="http://schemas.microsoft.com/office/drawing/2014/main" val="3409973944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DBCA889-E096-F0D2-4221-FF86148DB909}"/>
              </a:ext>
            </a:extLst>
          </p:cNvPr>
          <p:cNvSpPr txBox="1"/>
          <p:nvPr/>
        </p:nvSpPr>
        <p:spPr>
          <a:xfrm>
            <a:off x="381719" y="207360"/>
            <a:ext cx="609456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VISUAL ART RUBRIC: </a:t>
            </a:r>
          </a:p>
          <a:p>
            <a:r>
              <a:rPr lang="en-US" sz="1800" b="1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FLYER/POSTER DESIGN</a:t>
            </a:r>
            <a:endParaRPr lang="en-GB">
              <a:solidFill>
                <a:srgbClr val="C0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489C1EB-35CB-AB36-8011-B78B1177941F}"/>
              </a:ext>
            </a:extLst>
          </p:cNvPr>
          <p:cNvSpPr txBox="1"/>
          <p:nvPr/>
        </p:nvSpPr>
        <p:spPr>
          <a:xfrm>
            <a:off x="6476281" y="207360"/>
            <a:ext cx="44122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>
                <a:solidFill>
                  <a:srgbClr val="C00000"/>
                </a:solidFill>
              </a:rPr>
              <a:t>VISUAL ART RUBRIC: CREATING 3D </a:t>
            </a:r>
          </a:p>
          <a:p>
            <a:r>
              <a:rPr lang="en-US" b="1">
                <a:solidFill>
                  <a:srgbClr val="C00000"/>
                </a:solidFill>
              </a:rPr>
              <a:t>PROPS FOR DRAMA PERFORMANCES</a:t>
            </a:r>
            <a:endParaRPr lang="en-GB" b="1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329597"/>
      </p:ext>
    </p:extLst>
  </p:cSld>
  <p:clrMapOvr>
    <a:masterClrMapping/>
  </p:clrMapOvr>
  <p:transition spd="slow">
    <p:push dir="u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F5C8065-1AFA-7E25-E0FC-994344811B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743" y="444515"/>
            <a:ext cx="11063334" cy="641348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F13B698-3F7C-1D16-3C7F-D0BF0BEE7F7B}"/>
              </a:ext>
            </a:extLst>
          </p:cNvPr>
          <p:cNvSpPr txBox="1"/>
          <p:nvPr/>
        </p:nvSpPr>
        <p:spPr>
          <a:xfrm>
            <a:off x="420624" y="121557"/>
            <a:ext cx="10122408" cy="3056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0" algn="l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See ideas for visual stimulus: careers. </a:t>
            </a:r>
            <a:r>
              <a:rPr kumimoji="0" lang="en-GB" sz="1200" b="1" i="0" u="sng" strike="noStrike" kern="1200" cap="none" spc="0" normalizeH="0" baseline="0" noProof="0">
                <a:ln>
                  <a:noFill/>
                </a:ln>
                <a:solidFill>
                  <a:srgbClr val="0563C1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https://bit.ly/GECPILOT</a:t>
            </a:r>
            <a:r>
              <a:rPr kumimoji="0" lang="en-GB" sz="1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and  </a:t>
            </a:r>
            <a:r>
              <a:rPr kumimoji="0" lang="en-GB" sz="1200" b="1" i="0" u="sng" strike="noStrike" kern="1200" cap="none" spc="0" normalizeH="0" baseline="0" noProof="0">
                <a:ln>
                  <a:noFill/>
                </a:ln>
                <a:solidFill>
                  <a:srgbClr val="0563C1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https://bit.ly/imagesvideos</a:t>
            </a:r>
            <a:endParaRPr kumimoji="0" lang="en-ZA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995707"/>
      </p:ext>
    </p:extLst>
  </p:cSld>
  <p:clrMapOvr>
    <a:masterClrMapping/>
  </p:clrMapOvr>
  <p:transition spd="slow">
    <p:push dir="u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A poster with text on it&#10;&#10;AI-generated content may be incorrect.">
            <a:extLst>
              <a:ext uri="{FF2B5EF4-FFF2-40B4-BE49-F238E27FC236}">
                <a16:creationId xmlns:a16="http://schemas.microsoft.com/office/drawing/2014/main" id="{A8DDD526-0058-1975-9406-4FBE950C39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2358" y="0"/>
            <a:ext cx="9148966" cy="662057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A14DE4C-BB07-3188-8E7E-2C82E31A9D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967" y="6041981"/>
            <a:ext cx="1987468" cy="695004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74AAE635-7EA2-EB98-0A52-D11D2C4D2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FA3D54B-3AA4-0D78-D315-8805CC440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484" y="638948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Cape Education Department</a:t>
            </a:r>
            <a:endParaRPr kumimoji="0" lang="en-ZA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DIRECTORATE: GENERAL EDUCATION AND TRAINING (GET)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6403970"/>
      </p:ext>
    </p:extLst>
  </p:cSld>
  <p:clrMapOvr>
    <a:masterClrMapping/>
  </p:clrMapOvr>
  <p:transition spd="slow">
    <p:push dir="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4F69EC-7A8F-F8B4-D410-72A858AEC6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067C721-2FC7-FF79-0527-D3CD5EA205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67" y="6041981"/>
            <a:ext cx="1987468" cy="695004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F1D7741A-E24F-7330-06C3-612074AD1F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B5995B8B-04DF-6C44-80FC-D7E1DEDB3E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484" y="638948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Cape Education Department</a:t>
            </a:r>
            <a:endParaRPr kumimoji="0" lang="en-ZA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DIRECTORATE: GENERAL EDUCATION AND TRAINING (GET)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950D1557-B289-8507-9A15-B4D56AC3E6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572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11" name="Picture 10" descr="A poster with blue squares&#10;&#10;AI-generated content may be incorrect.">
            <a:extLst>
              <a:ext uri="{FF2B5EF4-FFF2-40B4-BE49-F238E27FC236}">
                <a16:creationId xmlns:a16="http://schemas.microsoft.com/office/drawing/2014/main" id="{7D42CD71-48AB-18A1-87A9-4277F6E0DEB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84" y="121015"/>
            <a:ext cx="12037031" cy="6615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79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95362AA-D239-5D73-77CF-806220E8E827}"/>
              </a:ext>
            </a:extLst>
          </p:cNvPr>
          <p:cNvSpPr/>
          <p:nvPr/>
        </p:nvSpPr>
        <p:spPr>
          <a:xfrm>
            <a:off x="0" y="0"/>
            <a:ext cx="12192000" cy="168674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14DE4C-BB07-3188-8E7E-2C82E31A9D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67" y="6190328"/>
            <a:ext cx="1987468" cy="695004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74AAE635-7EA2-EB98-0A52-D11D2C4D2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FA3D54B-3AA4-0D78-D315-8805CC440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484" y="653783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Cape Education Department</a:t>
            </a:r>
            <a:endParaRPr kumimoji="0" lang="en-ZA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DIRECTORATE: GENERAL EDUCATION AND TRAINING (GET)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BE4657-ACD5-CE7E-6549-13F3D87203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735" y="2129051"/>
            <a:ext cx="2678713" cy="390020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CF6A339-D366-4A80-13B5-79B3C6D451CD}"/>
              </a:ext>
            </a:extLst>
          </p:cNvPr>
          <p:cNvSpPr/>
          <p:nvPr/>
        </p:nvSpPr>
        <p:spPr>
          <a:xfrm>
            <a:off x="180767" y="323320"/>
            <a:ext cx="118304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b="1" spc="5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latin typeface="Aptos" panose="02110004020202020204"/>
              </a:rPr>
              <a:t>Week 1:</a:t>
            </a:r>
            <a:r>
              <a:rPr kumimoji="0" lang="en-GB" sz="5400" b="1" i="0" u="none" strike="noStrike" kern="1200" cap="none" spc="50" normalizeH="0" baseline="0" noProof="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uLnTx/>
                <a:uFillTx/>
                <a:latin typeface="Aptos" panose="02110004020202020204"/>
                <a:ea typeface="+mn-ea"/>
                <a:cs typeface="+mn-cs"/>
              </a:rPr>
              <a:t>VISUAL LITERACY (POSTERS)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5280F30-54FF-AD02-3527-3681467EE961}"/>
              </a:ext>
            </a:extLst>
          </p:cNvPr>
          <p:cNvSpPr txBox="1"/>
          <p:nvPr/>
        </p:nvSpPr>
        <p:spPr>
          <a:xfrm>
            <a:off x="390617" y="1686744"/>
            <a:ext cx="3080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POLITICAL / HISTORICAL</a:t>
            </a: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AEC5D87-D924-FAF0-FC9C-08466758517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724"/>
          <a:stretch/>
        </p:blipFill>
        <p:spPr>
          <a:xfrm>
            <a:off x="3932809" y="2146542"/>
            <a:ext cx="2852604" cy="388271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ADC3F13-B0C8-77CD-56AB-83154F4E7D57}"/>
              </a:ext>
            </a:extLst>
          </p:cNvPr>
          <p:cNvSpPr txBox="1"/>
          <p:nvPr/>
        </p:nvSpPr>
        <p:spPr>
          <a:xfrm>
            <a:off x="4589757" y="1712137"/>
            <a:ext cx="26721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EDUCATIONAL</a:t>
            </a: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FDA8D05-A6A0-945B-9FE0-C1106D63057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27547" y="3003654"/>
            <a:ext cx="4739718" cy="2996029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9F264F0-659B-E251-91A2-2479668DFDE1}"/>
              </a:ext>
            </a:extLst>
          </p:cNvPr>
          <p:cNvSpPr txBox="1"/>
          <p:nvPr/>
        </p:nvSpPr>
        <p:spPr>
          <a:xfrm>
            <a:off x="8380522" y="1732910"/>
            <a:ext cx="3531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BUSINESS HIRING ADVERTISEMENT</a:t>
            </a: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59F287F-9B36-0531-22C3-B77EE66A2609}"/>
              </a:ext>
            </a:extLst>
          </p:cNvPr>
          <p:cNvSpPr/>
          <p:nvPr/>
        </p:nvSpPr>
        <p:spPr>
          <a:xfrm>
            <a:off x="7013359" y="2960521"/>
            <a:ext cx="4753906" cy="3068731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385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95362AA-D239-5D73-77CF-806220E8E827}"/>
              </a:ext>
            </a:extLst>
          </p:cNvPr>
          <p:cNvSpPr/>
          <p:nvPr/>
        </p:nvSpPr>
        <p:spPr>
          <a:xfrm>
            <a:off x="0" y="0"/>
            <a:ext cx="12192000" cy="168674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14DE4C-BB07-3188-8E7E-2C82E31A9D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67" y="6190328"/>
            <a:ext cx="1987468" cy="695004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74AAE635-7EA2-EB98-0A52-D11D2C4D2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FA3D54B-3AA4-0D78-D315-8805CC440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484" y="653783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Cape Education Department</a:t>
            </a:r>
            <a:endParaRPr kumimoji="0" lang="en-ZA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DIRECTORATE: GENERAL EDUCATION AND TRAINING (GET)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F6A339-D366-4A80-13B5-79B3C6D451CD}"/>
              </a:ext>
            </a:extLst>
          </p:cNvPr>
          <p:cNvSpPr/>
          <p:nvPr/>
        </p:nvSpPr>
        <p:spPr>
          <a:xfrm>
            <a:off x="1747828" y="323320"/>
            <a:ext cx="86963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50" normalizeH="0" baseline="0" noProof="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uLnTx/>
                <a:uFillTx/>
                <a:latin typeface="Aptos" panose="02110004020202020204"/>
                <a:ea typeface="+mn-ea"/>
                <a:cs typeface="+mn-cs"/>
              </a:rPr>
              <a:t>VISUAL LITERACY (FLYERS)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87BF586-853D-587A-B50F-51CC0505D9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889" y="2027809"/>
            <a:ext cx="3002280" cy="425573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42F1C23-671D-B6DB-F91E-FBFE984A6F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25449" y="1854927"/>
            <a:ext cx="2194313" cy="483881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DA0A01B-F128-BD5F-B017-34C896B2B9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91154" y="1996377"/>
            <a:ext cx="2991316" cy="4231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372589"/>
      </p:ext>
    </p:extLst>
  </p:cSld>
  <p:clrMapOvr>
    <a:masterClrMapping/>
  </p:clrMapOvr>
  <p:transition spd="med">
    <p:pull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95362AA-D239-5D73-77CF-806220E8E827}"/>
              </a:ext>
            </a:extLst>
          </p:cNvPr>
          <p:cNvSpPr/>
          <p:nvPr/>
        </p:nvSpPr>
        <p:spPr>
          <a:xfrm>
            <a:off x="0" y="0"/>
            <a:ext cx="12192000" cy="168674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14DE4C-BB07-3188-8E7E-2C82E31A9D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67" y="6190328"/>
            <a:ext cx="1987468" cy="695004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74AAE635-7EA2-EB98-0A52-D11D2C4D2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FA3D54B-3AA4-0D78-D315-8805CC440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484" y="653783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Cape Education Department</a:t>
            </a:r>
            <a:endParaRPr kumimoji="0" lang="en-ZA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DIRECTORATE: GENERAL EDUCATION AND TRAINING (GET)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F6A339-D366-4A80-13B5-79B3C6D451CD}"/>
              </a:ext>
            </a:extLst>
          </p:cNvPr>
          <p:cNvSpPr/>
          <p:nvPr/>
        </p:nvSpPr>
        <p:spPr>
          <a:xfrm>
            <a:off x="1350859" y="323320"/>
            <a:ext cx="94902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50" normalizeH="0" baseline="0" noProof="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uLnTx/>
                <a:uFillTx/>
                <a:latin typeface="Aptos" panose="02110004020202020204"/>
                <a:ea typeface="+mn-ea"/>
                <a:cs typeface="+mn-cs"/>
              </a:rPr>
              <a:t>VISUAL LITERACY (MEDIUMS)</a:t>
            </a:r>
          </a:p>
        </p:txBody>
      </p:sp>
      <p:pic>
        <p:nvPicPr>
          <p:cNvPr id="9" name="Picture 8" descr="A poster with paper cut out of animals&#10;&#10;Description automatically generated">
            <a:extLst>
              <a:ext uri="{FF2B5EF4-FFF2-40B4-BE49-F238E27FC236}">
                <a16:creationId xmlns:a16="http://schemas.microsoft.com/office/drawing/2014/main" id="{BDA3A36E-2389-1B05-5DD3-108637E521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0725" y="1860828"/>
            <a:ext cx="2767834" cy="4901583"/>
          </a:xfrm>
          <a:prstGeom prst="rect">
            <a:avLst/>
          </a:prstGeom>
        </p:spPr>
      </p:pic>
      <p:pic>
        <p:nvPicPr>
          <p:cNvPr id="13" name="Picture 12" descr="A person with his hands on his head&#10;&#10;Description automatically generated">
            <a:extLst>
              <a:ext uri="{FF2B5EF4-FFF2-40B4-BE49-F238E27FC236}">
                <a16:creationId xmlns:a16="http://schemas.microsoft.com/office/drawing/2014/main" id="{4D817AFB-A07A-22C2-F985-0F379A0631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6558" y="1862746"/>
            <a:ext cx="2767834" cy="4151750"/>
          </a:xfrm>
          <a:prstGeom prst="rect">
            <a:avLst/>
          </a:prstGeom>
        </p:spPr>
      </p:pic>
      <p:pic>
        <p:nvPicPr>
          <p:cNvPr id="19" name="Picture 18" descr="A poster of a person with a paper spiral&#10;&#10;Description automatically generated with medium confidence">
            <a:extLst>
              <a:ext uri="{FF2B5EF4-FFF2-40B4-BE49-F238E27FC236}">
                <a16:creationId xmlns:a16="http://schemas.microsoft.com/office/drawing/2014/main" id="{EF39F3E2-DE77-D384-981D-C9241F9EA17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593" y="1862661"/>
            <a:ext cx="2835052" cy="4151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29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95362AA-D239-5D73-77CF-806220E8E827}"/>
              </a:ext>
            </a:extLst>
          </p:cNvPr>
          <p:cNvSpPr/>
          <p:nvPr/>
        </p:nvSpPr>
        <p:spPr>
          <a:xfrm>
            <a:off x="0" y="0"/>
            <a:ext cx="12192000" cy="168674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14DE4C-BB07-3188-8E7E-2C82E31A9D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67" y="6190328"/>
            <a:ext cx="1987468" cy="695004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74AAE635-7EA2-EB98-0A52-D11D2C4D2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FA3D54B-3AA4-0D78-D315-8805CC440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484" y="653783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Cape Education Department</a:t>
            </a:r>
            <a:endParaRPr kumimoji="0" lang="en-ZA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DIRECTORATE: GENERAL EDUCATION AND TRAINING (GET)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F6A339-D366-4A80-13B5-79B3C6D451CD}"/>
              </a:ext>
            </a:extLst>
          </p:cNvPr>
          <p:cNvSpPr/>
          <p:nvPr/>
        </p:nvSpPr>
        <p:spPr>
          <a:xfrm>
            <a:off x="4033641" y="1172772"/>
            <a:ext cx="380104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1" u="none" strike="noStrike" kern="1200" cap="none" spc="50" normalizeH="0" baseline="0" noProof="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uLnTx/>
                <a:uFillTx/>
                <a:latin typeface="Abadi Extra Light" panose="020B0204020104020204" pitchFamily="34" charset="0"/>
              </a:rPr>
              <a:t>GOOD VS BAD DESIGNS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0BFC2D6-EF29-5B9A-4646-734A5B49E4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2362" y="2507742"/>
            <a:ext cx="4207276" cy="420727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FA50058-9BCB-50F6-40E9-D4CFE197FB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74311" y="2967123"/>
            <a:ext cx="3570050" cy="267753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1C0E6BF-2DC1-EE08-A87E-0AE28ACA5C7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327" t="6328" r="6899" b="5217"/>
          <a:stretch/>
        </p:blipFill>
        <p:spPr>
          <a:xfrm>
            <a:off x="178183" y="3851810"/>
            <a:ext cx="3817200" cy="199101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584584A5-8693-9BCA-1116-3B9F40C49D7D}"/>
              </a:ext>
            </a:extLst>
          </p:cNvPr>
          <p:cNvSpPr/>
          <p:nvPr/>
        </p:nvSpPr>
        <p:spPr>
          <a:xfrm>
            <a:off x="767396" y="-15055"/>
            <a:ext cx="10333529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50" normalizeH="0" baseline="0" noProof="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uLnTx/>
                <a:uFillTx/>
                <a:latin typeface="Aptos" panose="02110004020202020204"/>
                <a:ea typeface="+mn-ea"/>
                <a:cs typeface="+mn-cs"/>
              </a:rPr>
              <a:t>Week 2: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50" normalizeH="0" baseline="0" noProof="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uLnTx/>
                <a:uFillTx/>
                <a:latin typeface="Aptos" panose="02110004020202020204"/>
                <a:ea typeface="+mn-ea"/>
                <a:cs typeface="+mn-cs"/>
              </a:rPr>
              <a:t>KEY</a:t>
            </a:r>
            <a:r>
              <a:rPr lang="en-GB" sz="4000" b="1" spc="5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latin typeface="Aptos" panose="02110004020202020204"/>
              </a:rPr>
              <a:t> ELEMENTS OF A GOOD POSTER</a:t>
            </a:r>
            <a:endParaRPr kumimoji="0" lang="en-GB" sz="4000" b="1" i="0" u="none" strike="noStrike" kern="1200" cap="none" spc="50" normalizeH="0" baseline="0" noProof="0">
              <a:ln w="9525" cmpd="sng">
                <a:solidFill>
                  <a:srgbClr val="156082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156082">
                    <a:alpha val="40000"/>
                  </a:srgbClr>
                </a:glow>
              </a:effectLst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BA098C7-CB36-0E74-6E1A-7C5ABE6911E3}"/>
              </a:ext>
            </a:extLst>
          </p:cNvPr>
          <p:cNvSpPr txBox="1"/>
          <p:nvPr/>
        </p:nvSpPr>
        <p:spPr>
          <a:xfrm>
            <a:off x="178183" y="1780451"/>
            <a:ext cx="610544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b="1" i="0">
                <a:effectLst/>
                <a:latin typeface="Century Gothic" panose="020B0502020202020204" pitchFamily="34" charset="0"/>
              </a:rPr>
              <a:t>A strong graphic or picture</a:t>
            </a:r>
            <a:endParaRPr lang="en-US" b="1">
              <a:latin typeface="Century Gothic" panose="020B0502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b="1" i="0">
                <a:effectLst/>
                <a:latin typeface="Century Gothic" panose="020B0502020202020204" pitchFamily="34" charset="0"/>
              </a:rPr>
              <a:t>An attention-grabbing headline</a:t>
            </a:r>
          </a:p>
          <a:p>
            <a:endParaRPr lang="en-US" b="1">
              <a:latin typeface="Century Gothic" panose="020B0502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b="1" i="0">
                <a:effectLst/>
                <a:latin typeface="Century Gothic" panose="020B0502020202020204" pitchFamily="34" charset="0"/>
              </a:rPr>
              <a:t>A clear and focused message</a:t>
            </a:r>
            <a:endParaRPr lang="en-US" b="1">
              <a:latin typeface="Century Gothic" panose="020B0502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b="1" i="0">
                <a:effectLst/>
                <a:latin typeface="Century Gothic" panose="020B0502020202020204" pitchFamily="34" charset="0"/>
              </a:rPr>
              <a:t>Fonts/ </a:t>
            </a:r>
            <a:r>
              <a:rPr lang="en-US" b="1" i="0" err="1">
                <a:effectLst/>
                <a:latin typeface="Century Gothic" panose="020B0502020202020204" pitchFamily="34" charset="0"/>
              </a:rPr>
              <a:t>colour</a:t>
            </a:r>
            <a:r>
              <a:rPr lang="en-US" b="1" i="0">
                <a:effectLst/>
                <a:latin typeface="Century Gothic" panose="020B0502020202020204" pitchFamily="34" charset="0"/>
              </a:rPr>
              <a:t> scheme</a:t>
            </a:r>
            <a:endParaRPr lang="en-US" b="1">
              <a:latin typeface="Century Gothic" panose="020B0502020202020204" pitchFamily="34" charset="0"/>
            </a:endParaRPr>
          </a:p>
        </p:txBody>
      </p:sp>
      <p:sp>
        <p:nvSpPr>
          <p:cNvPr id="14" name="Arrow: Striped Right 13">
            <a:extLst>
              <a:ext uri="{FF2B5EF4-FFF2-40B4-BE49-F238E27FC236}">
                <a16:creationId xmlns:a16="http://schemas.microsoft.com/office/drawing/2014/main" id="{237DE644-5AAC-3CBA-292D-89394961F191}"/>
              </a:ext>
            </a:extLst>
          </p:cNvPr>
          <p:cNvSpPr/>
          <p:nvPr/>
        </p:nvSpPr>
        <p:spPr>
          <a:xfrm rot="1030795">
            <a:off x="4060652" y="2283849"/>
            <a:ext cx="1950180" cy="477479"/>
          </a:xfrm>
          <a:prstGeom prst="striped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74139591"/>
      </p:ext>
    </p:extLst>
  </p:cSld>
  <p:clrMapOvr>
    <a:masterClrMapping/>
  </p:clrMapOvr>
  <p:transition spd="slow">
    <p:push dir="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95362AA-D239-5D73-77CF-806220E8E827}"/>
              </a:ext>
            </a:extLst>
          </p:cNvPr>
          <p:cNvSpPr/>
          <p:nvPr/>
        </p:nvSpPr>
        <p:spPr>
          <a:xfrm>
            <a:off x="0" y="0"/>
            <a:ext cx="12192000" cy="168674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14DE4C-BB07-3188-8E7E-2C82E31A9D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67" y="6041981"/>
            <a:ext cx="1987468" cy="695004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74AAE635-7EA2-EB98-0A52-D11D2C4D2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FA3D54B-3AA4-0D78-D315-8805CC440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484" y="638948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Cape Education Department</a:t>
            </a:r>
            <a:endParaRPr kumimoji="0" lang="en-ZA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DIRECTORATE: GENERAL EDUCATION AND TRAINING (GET)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4CF15E4-EB6E-755E-77BF-285BC7B0C9C0}"/>
              </a:ext>
            </a:extLst>
          </p:cNvPr>
          <p:cNvSpPr txBox="1"/>
          <p:nvPr/>
        </p:nvSpPr>
        <p:spPr>
          <a:xfrm>
            <a:off x="280306" y="2019181"/>
            <a:ext cx="11631388" cy="41857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Start with your foundation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highlight>
                <a:srgbClr val="FFFFFF"/>
              </a:highlight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The first step to making your own poster design is to put a few things on paper.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Every successful poster design piece begins with the pre-design process.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This is where you hash out specifics like the design’s goal and objectives, who it’s for, and what you wish to accomplish with it. 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highlight>
                <a:srgbClr val="FFFFFF"/>
              </a:highlight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2. Identify your poster’s audience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highlight>
                <a:srgbClr val="FFFFFF"/>
              </a:highlight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If you don’t know who you’re designing for, your design won’t have the impact you expect. Worse, the finished product may end up feeling inauthentic and irrelevant.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highlight>
                <a:srgbClr val="FFFFFF"/>
              </a:highlight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Before you start to design or even make a poster, take a moment to define your ideal viewer: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highlight>
                <a:srgbClr val="FFFFFF"/>
              </a:highlight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Who is my target viewer?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Why would that person be interested in my poster?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What kind of content would they most likely respond to?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What are their needs, challenges, and pain(specific problems or issues) points?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What can my brand/company/business do for them?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These questions will help you better understand your poster’s audience, allowing you to make logical design decisions.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53191E1-510E-A696-00EC-E62B3B19EF9B}"/>
              </a:ext>
            </a:extLst>
          </p:cNvPr>
          <p:cNvSpPr/>
          <p:nvPr/>
        </p:nvSpPr>
        <p:spPr>
          <a:xfrm>
            <a:off x="-995502" y="113462"/>
            <a:ext cx="10333529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50" normalizeH="0" baseline="0" noProof="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uLnTx/>
                <a:uFillTx/>
                <a:latin typeface="Aptos" panose="02110004020202020204"/>
                <a:ea typeface="+mn-ea"/>
                <a:cs typeface="+mn-cs"/>
              </a:rPr>
              <a:t>Week 3: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50" normalizeH="0" baseline="0" noProof="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uLnTx/>
                <a:uFillTx/>
                <a:latin typeface="Aptos" panose="02110004020202020204"/>
                <a:ea typeface="+mn-ea"/>
                <a:cs typeface="+mn-cs"/>
              </a:rPr>
              <a:t>PLANNING YOUR POSTER</a:t>
            </a:r>
          </a:p>
        </p:txBody>
      </p:sp>
      <p:sp>
        <p:nvSpPr>
          <p:cNvPr id="11" name="Wave 10">
            <a:extLst>
              <a:ext uri="{FF2B5EF4-FFF2-40B4-BE49-F238E27FC236}">
                <a16:creationId xmlns:a16="http://schemas.microsoft.com/office/drawing/2014/main" id="{EEE2EE49-F22F-C3C9-341E-50114E815762}"/>
              </a:ext>
            </a:extLst>
          </p:cNvPr>
          <p:cNvSpPr/>
          <p:nvPr/>
        </p:nvSpPr>
        <p:spPr>
          <a:xfrm>
            <a:off x="7868060" y="570662"/>
            <a:ext cx="4365130" cy="2315741"/>
          </a:xfrm>
          <a:prstGeom prst="wave">
            <a:avLst>
              <a:gd name="adj1" fmla="val 12500"/>
              <a:gd name="adj2" fmla="val -586"/>
            </a:avLst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2">
                <a:lumMod val="25000"/>
                <a:lumOff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0DB907C-A4F2-674D-9247-2F44895C15EE}"/>
              </a:ext>
            </a:extLst>
          </p:cNvPr>
          <p:cNvSpPr txBox="1"/>
          <p:nvPr/>
        </p:nvSpPr>
        <p:spPr>
          <a:xfrm>
            <a:off x="7752840" y="1143756"/>
            <a:ext cx="4076695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+mn-cs"/>
              </a:rPr>
              <a:t>PURPOSE OF THE POSTER/FLYER: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Calibri" panose="020F0502020204030204" pitchFamily="34" charset="0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+mn-cs"/>
              </a:rPr>
              <a:t>To advertise your business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+mn-cs"/>
              </a:rPr>
              <a:t> or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+mn-cs"/>
              </a:rPr>
              <a:t>2. To present your chosen career</a:t>
            </a:r>
            <a:endParaRPr kumimoji="0" lang="en-ZA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1766673"/>
      </p:ext>
    </p:extLst>
  </p:cSld>
  <p:clrMapOvr>
    <a:masterClrMapping/>
  </p:clrMapOvr>
  <p:transition spd="slow">
    <p:push dir="u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95362AA-D239-5D73-77CF-806220E8E827}"/>
              </a:ext>
            </a:extLst>
          </p:cNvPr>
          <p:cNvSpPr/>
          <p:nvPr/>
        </p:nvSpPr>
        <p:spPr>
          <a:xfrm>
            <a:off x="0" y="10311"/>
            <a:ext cx="12192000" cy="168674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14DE4C-BB07-3188-8E7E-2C82E31A9D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67" y="6041981"/>
            <a:ext cx="1987468" cy="695004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74AAE635-7EA2-EB98-0A52-D11D2C4D2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FA3D54B-3AA4-0D78-D315-8805CC440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484" y="638948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Cape Education Department</a:t>
            </a:r>
            <a:endParaRPr kumimoji="0" lang="en-ZA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DIRECTORATE: GENERAL EDUCATION AND TRAINING (GET)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4CF15E4-EB6E-755E-77BF-285BC7B0C9C0}"/>
              </a:ext>
            </a:extLst>
          </p:cNvPr>
          <p:cNvSpPr txBox="1"/>
          <p:nvPr/>
        </p:nvSpPr>
        <p:spPr>
          <a:xfrm>
            <a:off x="6385899" y="1803674"/>
            <a:ext cx="2023451" cy="15388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highlight>
                <a:srgbClr val="FFFFFF"/>
              </a:highlight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Here’s an example of a poster that tries to do too much at once.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2D105DC-717F-43CE-3510-34C20B6DE2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5719" y="1901973"/>
            <a:ext cx="2863630" cy="4038114"/>
          </a:xfrm>
          <a:prstGeom prst="rect">
            <a:avLst/>
          </a:prstGeom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AAFA8248-F4E7-84D6-8F89-75EBB3DD724E}"/>
              </a:ext>
            </a:extLst>
          </p:cNvPr>
          <p:cNvSpPr/>
          <p:nvPr/>
        </p:nvSpPr>
        <p:spPr>
          <a:xfrm rot="937785">
            <a:off x="6887129" y="3450471"/>
            <a:ext cx="1808182" cy="548137"/>
          </a:xfrm>
          <a:prstGeom prst="rightArrow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DD3CEB7-727B-8031-4092-043717D55184}"/>
              </a:ext>
            </a:extLst>
          </p:cNvPr>
          <p:cNvSpPr txBox="1"/>
          <p:nvPr/>
        </p:nvSpPr>
        <p:spPr>
          <a:xfrm>
            <a:off x="3782716" y="472233"/>
            <a:ext cx="4076695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+mn-cs"/>
              </a:rPr>
              <a:t>LESS IS MORE</a:t>
            </a:r>
            <a:endParaRPr kumimoji="0" lang="en-ZA" sz="4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FEE5885-ED7E-F868-EBB7-A0AF191CB5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107" y="1871662"/>
            <a:ext cx="2899675" cy="4170319"/>
          </a:xfrm>
          <a:prstGeom prst="rect">
            <a:avLst/>
          </a:prstGeom>
        </p:spPr>
      </p:pic>
      <p:sp>
        <p:nvSpPr>
          <p:cNvPr id="12" name="Arrow: Right 11">
            <a:extLst>
              <a:ext uri="{FF2B5EF4-FFF2-40B4-BE49-F238E27FC236}">
                <a16:creationId xmlns:a16="http://schemas.microsoft.com/office/drawing/2014/main" id="{EA5071DE-8C24-E473-1C78-129337AF382F}"/>
              </a:ext>
            </a:extLst>
          </p:cNvPr>
          <p:cNvSpPr/>
          <p:nvPr/>
        </p:nvSpPr>
        <p:spPr>
          <a:xfrm rot="12045319">
            <a:off x="3272560" y="3853045"/>
            <a:ext cx="1808182" cy="548137"/>
          </a:xfrm>
          <a:prstGeom prst="rightArrow">
            <a:avLst/>
          </a:prstGeom>
          <a:solidFill>
            <a:srgbClr val="EE96B5"/>
          </a:solidFill>
          <a:ln>
            <a:solidFill>
              <a:srgbClr val="EE96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BFB402F-BF97-71EF-F57E-C323D1AE60AC}"/>
              </a:ext>
            </a:extLst>
          </p:cNvPr>
          <p:cNvSpPr txBox="1"/>
          <p:nvPr/>
        </p:nvSpPr>
        <p:spPr>
          <a:xfrm>
            <a:off x="3932062" y="4743728"/>
            <a:ext cx="226771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The pet adoption drive poster is a good (and adorable!) example.</a:t>
            </a:r>
          </a:p>
        </p:txBody>
      </p:sp>
    </p:spTree>
    <p:extLst>
      <p:ext uri="{BB962C8B-B14F-4D97-AF65-F5344CB8AC3E}">
        <p14:creationId xmlns:p14="http://schemas.microsoft.com/office/powerpoint/2010/main" val="4184347264"/>
      </p:ext>
    </p:extLst>
  </p:cSld>
  <p:clrMapOvr>
    <a:masterClrMapping/>
  </p:clrMapOvr>
  <p:transition spd="slow">
    <p:push dir="u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C3CD7D-9A11-7B96-409D-4BBCED7975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F3602FBB-8F14-E394-0EE9-63903A3A57F7}"/>
              </a:ext>
            </a:extLst>
          </p:cNvPr>
          <p:cNvSpPr/>
          <p:nvPr/>
        </p:nvSpPr>
        <p:spPr>
          <a:xfrm>
            <a:off x="0" y="10311"/>
            <a:ext cx="12192000" cy="168674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384A9BC-837B-F0AB-2856-81E8C43094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67" y="6041981"/>
            <a:ext cx="1987468" cy="695004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9C9E612F-18FA-7534-706A-A83AD0C5E2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B634F228-E47E-55C5-E846-5C08032F1E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484" y="638948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Cape Education Department</a:t>
            </a:r>
            <a:endParaRPr kumimoji="0" lang="en-ZA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DIRECTORATE: GENERAL EDUCATION AND TRAINING (GET)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587BF0-5C25-2DAE-6400-9817F90CEEB4}"/>
              </a:ext>
            </a:extLst>
          </p:cNvPr>
          <p:cNvSpPr txBox="1"/>
          <p:nvPr/>
        </p:nvSpPr>
        <p:spPr>
          <a:xfrm>
            <a:off x="2431346" y="480136"/>
            <a:ext cx="618667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b="1">
                <a:solidFill>
                  <a:prstClr val="black"/>
                </a:solidFill>
                <a:latin typeface="Century Gothic" panose="020B0502020202020204" pitchFamily="34" charset="0"/>
              </a:rPr>
              <a:t>Unsuccessful Designs</a:t>
            </a:r>
            <a:endParaRPr kumimoji="0" lang="en-ZA" sz="4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036F283-2CD2-EB8D-978D-F205AF449F0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2032" t="8204" r="13848" b="8591"/>
          <a:stretch/>
        </p:blipFill>
        <p:spPr>
          <a:xfrm>
            <a:off x="192479" y="2159517"/>
            <a:ext cx="2743004" cy="3849040"/>
          </a:xfrm>
          <a:prstGeom prst="rect">
            <a:avLst/>
          </a:prstGeom>
        </p:spPr>
      </p:pic>
      <p:sp>
        <p:nvSpPr>
          <p:cNvPr id="14" name="Arrow: Right 13">
            <a:extLst>
              <a:ext uri="{FF2B5EF4-FFF2-40B4-BE49-F238E27FC236}">
                <a16:creationId xmlns:a16="http://schemas.microsoft.com/office/drawing/2014/main" id="{B292C236-727A-4F0B-B445-120AC21ED5F3}"/>
              </a:ext>
            </a:extLst>
          </p:cNvPr>
          <p:cNvSpPr/>
          <p:nvPr/>
        </p:nvSpPr>
        <p:spPr>
          <a:xfrm rot="3690831">
            <a:off x="536242" y="1867485"/>
            <a:ext cx="536124" cy="276754"/>
          </a:xfrm>
          <a:prstGeom prst="rightArrow">
            <a:avLst/>
          </a:prstGeom>
          <a:solidFill>
            <a:srgbClr val="E79603"/>
          </a:solidFill>
          <a:ln>
            <a:solidFill>
              <a:srgbClr val="E7960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7A16D05-DA50-4A08-8A63-E169269D694A}"/>
              </a:ext>
            </a:extLst>
          </p:cNvPr>
          <p:cNvSpPr/>
          <p:nvPr/>
        </p:nvSpPr>
        <p:spPr>
          <a:xfrm>
            <a:off x="941251" y="1691624"/>
            <a:ext cx="237436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4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Font not visible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E08ED23E-1D51-F3A6-5F6F-AE3E432046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97244" y="1817979"/>
            <a:ext cx="4036666" cy="245993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31677A8-7FFB-DC13-EFFE-10F8BA4D6C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91572" y="1926763"/>
            <a:ext cx="2374368" cy="3740624"/>
          </a:xfrm>
          <a:prstGeom prst="rect">
            <a:avLst/>
          </a:prstGeom>
        </p:spPr>
      </p:pic>
      <p:sp>
        <p:nvSpPr>
          <p:cNvPr id="20" name="Arrow: Right 19">
            <a:extLst>
              <a:ext uri="{FF2B5EF4-FFF2-40B4-BE49-F238E27FC236}">
                <a16:creationId xmlns:a16="http://schemas.microsoft.com/office/drawing/2014/main" id="{02D60924-38DA-0C1D-092D-3812F641B743}"/>
              </a:ext>
            </a:extLst>
          </p:cNvPr>
          <p:cNvSpPr/>
          <p:nvPr/>
        </p:nvSpPr>
        <p:spPr>
          <a:xfrm rot="12387499">
            <a:off x="5709601" y="5239007"/>
            <a:ext cx="1372397" cy="485687"/>
          </a:xfrm>
          <a:prstGeom prst="rightArrow">
            <a:avLst/>
          </a:prstGeom>
          <a:solidFill>
            <a:srgbClr val="001484"/>
          </a:solidFill>
          <a:ln>
            <a:solidFill>
              <a:srgbClr val="00148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C3A2056-2D9F-9B00-926F-4CDE7B9A6953}"/>
              </a:ext>
            </a:extLst>
          </p:cNvPr>
          <p:cNvSpPr/>
          <p:nvPr/>
        </p:nvSpPr>
        <p:spPr>
          <a:xfrm>
            <a:off x="3791572" y="5873668"/>
            <a:ext cx="4116833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4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Writing of text</a:t>
            </a:r>
          </a:p>
          <a:p>
            <a:pPr algn="ctr"/>
            <a:r>
              <a:rPr lang="en-GB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Not using font as a design</a:t>
            </a:r>
            <a:endParaRPr lang="en-GB" sz="2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22" name="Arrow: Right 21">
            <a:extLst>
              <a:ext uri="{FF2B5EF4-FFF2-40B4-BE49-F238E27FC236}">
                <a16:creationId xmlns:a16="http://schemas.microsoft.com/office/drawing/2014/main" id="{511D311D-C209-D476-EDC2-117C1872771E}"/>
              </a:ext>
            </a:extLst>
          </p:cNvPr>
          <p:cNvSpPr/>
          <p:nvPr/>
        </p:nvSpPr>
        <p:spPr>
          <a:xfrm rot="13788486">
            <a:off x="9031499" y="4528334"/>
            <a:ext cx="1540651" cy="485687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F1542AC0-97D7-A783-0F98-713CBDB08284}"/>
              </a:ext>
            </a:extLst>
          </p:cNvPr>
          <p:cNvSpPr/>
          <p:nvPr/>
        </p:nvSpPr>
        <p:spPr>
          <a:xfrm>
            <a:off x="9074407" y="5315872"/>
            <a:ext cx="244971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4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Composition </a:t>
            </a:r>
          </a:p>
          <a:p>
            <a:pPr algn="ctr"/>
            <a:r>
              <a:rPr lang="en-GB" sz="2400" b="0" cap="none" spc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not considered</a:t>
            </a:r>
          </a:p>
        </p:txBody>
      </p:sp>
    </p:spTree>
    <p:extLst>
      <p:ext uri="{BB962C8B-B14F-4D97-AF65-F5344CB8AC3E}">
        <p14:creationId xmlns:p14="http://schemas.microsoft.com/office/powerpoint/2010/main" val="173506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93FDE9-2760-F66D-7B30-73BE6FBAC6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AC3F3C40-424A-F74B-B4A4-9B75627EC1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6946" y="2867394"/>
            <a:ext cx="5026432" cy="3348337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3F0D922-401A-E42D-3CE7-EE6A8A969D48}"/>
              </a:ext>
            </a:extLst>
          </p:cNvPr>
          <p:cNvSpPr/>
          <p:nvPr/>
        </p:nvSpPr>
        <p:spPr>
          <a:xfrm>
            <a:off x="0" y="0"/>
            <a:ext cx="12192000" cy="168674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5D7721-153B-255B-99E1-6E42AA0313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967" y="6041981"/>
            <a:ext cx="1987468" cy="695004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4D844036-2667-B594-10D9-5FC42F6AE1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B2F5AFC3-1EDF-9B61-158C-F7A0BFA364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484" y="638948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Cape Education Department</a:t>
            </a:r>
            <a:endParaRPr kumimoji="0" lang="en-ZA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DIRECTORATE: GENERAL EDUCATION AND TRAINING (GET)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0B3E98C-FC9A-5FB0-83E1-85E5EB65B6DE}"/>
              </a:ext>
            </a:extLst>
          </p:cNvPr>
          <p:cNvSpPr/>
          <p:nvPr/>
        </p:nvSpPr>
        <p:spPr>
          <a:xfrm>
            <a:off x="1134701" y="181652"/>
            <a:ext cx="10333529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50" normalizeH="0" baseline="0" noProof="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uLnTx/>
                <a:uFillTx/>
                <a:latin typeface="Aptos" panose="02110004020202020204"/>
                <a:ea typeface="+mn-ea"/>
                <a:cs typeface="+mn-cs"/>
              </a:rPr>
              <a:t>Week</a:t>
            </a:r>
            <a:r>
              <a:rPr lang="en-GB" sz="4000" b="1" spc="5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latin typeface="Aptos" panose="02110004020202020204"/>
              </a:rPr>
              <a:t>s</a:t>
            </a:r>
            <a:r>
              <a:rPr kumimoji="0" lang="en-GB" sz="4000" b="1" i="0" u="none" strike="noStrike" kern="1200" cap="none" spc="50" normalizeH="0" baseline="0" noProof="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uLnTx/>
                <a:uFillTx/>
                <a:latin typeface="Aptos" panose="02110004020202020204"/>
                <a:ea typeface="+mn-ea"/>
                <a:cs typeface="+mn-cs"/>
              </a:rPr>
              <a:t> 4 - 6: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50" normalizeH="0" baseline="0" noProof="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uLnTx/>
                <a:uFillTx/>
                <a:latin typeface="Aptos" panose="02110004020202020204"/>
                <a:ea typeface="+mn-ea"/>
                <a:cs typeface="+mn-cs"/>
              </a:rPr>
              <a:t>SKETCH &amp; DESIGN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C115A70-7CBF-22A8-1F5E-9508BF493865}"/>
              </a:ext>
            </a:extLst>
          </p:cNvPr>
          <p:cNvSpPr/>
          <p:nvPr/>
        </p:nvSpPr>
        <p:spPr>
          <a:xfrm>
            <a:off x="4666798" y="6281981"/>
            <a:ext cx="256672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Layout sketches</a:t>
            </a:r>
            <a:endParaRPr lang="en-GB" sz="2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9DC0441-E06A-E2F8-EE99-4ED4F60CFB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03721" y="3106475"/>
            <a:ext cx="3710795" cy="278309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1969487-6A07-6F13-FCAF-3F1AE71B7D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4267" y="1772447"/>
            <a:ext cx="3664013" cy="3028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41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A14536-396C-8398-7BF9-37E37F928B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858AD22-4146-3348-56B9-99EB8AD366F6}"/>
              </a:ext>
            </a:extLst>
          </p:cNvPr>
          <p:cNvSpPr/>
          <p:nvPr/>
        </p:nvSpPr>
        <p:spPr>
          <a:xfrm>
            <a:off x="0" y="0"/>
            <a:ext cx="12192000" cy="168674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6E50BC-5D3B-4CEB-9828-E97BFBB3AE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67" y="6041981"/>
            <a:ext cx="1987468" cy="695004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D03A3D4A-22B1-EF8E-D503-F2B95C45F5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2303A888-9A91-23EB-0E23-0BD14E26F1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484" y="638948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Cape Education Department</a:t>
            </a:r>
            <a:endParaRPr kumimoji="0" lang="en-ZA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DIRECTORATE: GENERAL EDUCATION AND TRAINING (GET)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18BBF98-37B0-FE55-ED2A-4BD04771F592}"/>
              </a:ext>
            </a:extLst>
          </p:cNvPr>
          <p:cNvSpPr/>
          <p:nvPr/>
        </p:nvSpPr>
        <p:spPr>
          <a:xfrm>
            <a:off x="1134701" y="181652"/>
            <a:ext cx="10333529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50" normalizeH="0" baseline="0" noProof="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uLnTx/>
                <a:uFillTx/>
                <a:latin typeface="Aptos" panose="02110004020202020204"/>
                <a:ea typeface="+mn-ea"/>
                <a:cs typeface="+mn-cs"/>
              </a:rPr>
              <a:t>Week</a:t>
            </a:r>
            <a:r>
              <a:rPr lang="en-GB" sz="4000" b="1" spc="5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latin typeface="Aptos" panose="02110004020202020204"/>
              </a:rPr>
              <a:t>s</a:t>
            </a:r>
            <a:r>
              <a:rPr kumimoji="0" lang="en-GB" sz="4000" b="1" i="0" u="none" strike="noStrike" kern="1200" cap="none" spc="50" normalizeH="0" baseline="0" noProof="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uLnTx/>
                <a:uFillTx/>
                <a:latin typeface="Aptos" panose="02110004020202020204"/>
                <a:ea typeface="+mn-ea"/>
                <a:cs typeface="+mn-cs"/>
              </a:rPr>
              <a:t> 4 - 6: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50" normalizeH="0" baseline="0" noProof="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uLnTx/>
                <a:uFillTx/>
                <a:latin typeface="Aptos" panose="02110004020202020204"/>
                <a:ea typeface="+mn-ea"/>
                <a:cs typeface="+mn-cs"/>
              </a:rPr>
              <a:t>SKETCH &amp; DESIGN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5D23C3D-072E-F5F1-3AEB-ACDA1C214B1C}"/>
              </a:ext>
            </a:extLst>
          </p:cNvPr>
          <p:cNvSpPr/>
          <p:nvPr/>
        </p:nvSpPr>
        <p:spPr>
          <a:xfrm>
            <a:off x="4859123" y="1813162"/>
            <a:ext cx="247375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40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 Gothic" panose="020B0502020202020204" pitchFamily="34" charset="0"/>
              </a:rPr>
              <a:t>Simplify designs</a:t>
            </a:r>
            <a:endParaRPr lang="en-GB" sz="2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5B14C74-865D-4A85-3C33-3A3FBFF91A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32" y="2355493"/>
            <a:ext cx="3276486" cy="168674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1FADB96-B83E-4A25-3544-548757DB23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0372" y="1967594"/>
            <a:ext cx="2863140" cy="25592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5E603C2-01FC-546D-7778-B9DFBF60C2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43380" y="2512564"/>
            <a:ext cx="4310706" cy="3042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4299938"/>
      </p:ext>
    </p:extLst>
  </p:cSld>
  <p:clrMapOvr>
    <a:masterClrMapping/>
  </p:clrMapOvr>
  <p:transition spd="slow">
    <p:push dir="u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94DC3494-D696-E0FB-E65F-D94A342061AD}"/>
              </a:ext>
            </a:extLst>
          </p:cNvPr>
          <p:cNvSpPr/>
          <p:nvPr/>
        </p:nvSpPr>
        <p:spPr>
          <a:xfrm>
            <a:off x="140967" y="5761116"/>
            <a:ext cx="8761637" cy="493189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95362AA-D239-5D73-77CF-806220E8E827}"/>
              </a:ext>
            </a:extLst>
          </p:cNvPr>
          <p:cNvSpPr/>
          <p:nvPr/>
        </p:nvSpPr>
        <p:spPr>
          <a:xfrm>
            <a:off x="0" y="0"/>
            <a:ext cx="12192000" cy="168674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14DE4C-BB07-3188-8E7E-2C82E31A9D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67" y="6190328"/>
            <a:ext cx="1987468" cy="695004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74AAE635-7EA2-EB98-0A52-D11D2C4D2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FA3D54B-3AA4-0D78-D315-8805CC440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484" y="653783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Cape Education Department</a:t>
            </a:r>
            <a:endParaRPr kumimoji="0" lang="en-ZA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DIRECTORATE: GENERAL EDUCATION AND TRAINING (GET)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0DB907C-A4F2-674D-9247-2F44895C15EE}"/>
              </a:ext>
            </a:extLst>
          </p:cNvPr>
          <p:cNvSpPr txBox="1"/>
          <p:nvPr/>
        </p:nvSpPr>
        <p:spPr>
          <a:xfrm>
            <a:off x="2971256" y="324932"/>
            <a:ext cx="609452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COLOUR SCHEME</a:t>
            </a:r>
            <a:endParaRPr kumimoji="0" lang="en-ZA" sz="4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4CF15E4-EB6E-755E-77BF-285BC7B0C9C0}"/>
              </a:ext>
            </a:extLst>
          </p:cNvPr>
          <p:cNvSpPr txBox="1"/>
          <p:nvPr/>
        </p:nvSpPr>
        <p:spPr>
          <a:xfrm>
            <a:off x="246934" y="1652844"/>
            <a:ext cx="798266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3. Decide on your </a:t>
            </a:r>
            <a:r>
              <a:rPr kumimoji="0" lang="en-US" sz="1600" b="1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colour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scheme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Your design’s color scheme is probably the first thing your audience will notice about your poster (especially from afar), so it’s important to get it right.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highlight>
                <a:srgbClr val="FFFFFF"/>
              </a:highlight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60 – 30 - 10 </a:t>
            </a:r>
            <a:r>
              <a:rPr kumimoji="0" lang="en-US" sz="1600" b="1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colour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rule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One technique we recommend using is the 60-30-10 color rule. Basically, you want to pick a shade of a primary color: red, blue, or yellow. Next, pick two complementary 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colours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. Use a tool like Adobe 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Colour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to choose 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colours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that match your primary 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colour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highlight>
                <a:srgbClr val="FFFFFF"/>
              </a:highlight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Your primary </a:t>
            </a:r>
            <a:r>
              <a:rPr kumimoji="0" lang="en-US" sz="1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colour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should take up 60 percent of your poster design, while the two other colors can take the remaining 30 and 10 percent.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highlight>
                <a:srgbClr val="FFFFFF"/>
              </a:highlight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You can always add one or two more </a:t>
            </a:r>
            <a:r>
              <a:rPr kumimoji="0" lang="en-US" sz="1600" b="1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colours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, but the point of this </a:t>
            </a:r>
            <a:r>
              <a:rPr kumimoji="0" lang="en-US" sz="1600" b="1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colour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rule is to follow a hierarchy in your design. Here’s an example of a poster using this rule.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highlight>
                <a:srgbClr val="FFFFFF"/>
              </a:highlight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CONTRAST = IMPACT! (look at the white next to the black !!!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03E5A8A-289B-B974-5358-1EC28224CD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02604" y="1686744"/>
            <a:ext cx="3289396" cy="4567561"/>
          </a:xfrm>
          <a:prstGeom prst="rect">
            <a:avLst/>
          </a:prstGeom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AAFA8248-F4E7-84D6-8F89-75EBB3DD724E}"/>
              </a:ext>
            </a:extLst>
          </p:cNvPr>
          <p:cNvSpPr/>
          <p:nvPr/>
        </p:nvSpPr>
        <p:spPr>
          <a:xfrm rot="20601628">
            <a:off x="7989198" y="4909960"/>
            <a:ext cx="1411128" cy="294615"/>
          </a:xfrm>
          <a:prstGeom prst="right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1" name="Arrow: Right 10">
            <a:extLst>
              <a:ext uri="{FF2B5EF4-FFF2-40B4-BE49-F238E27FC236}">
                <a16:creationId xmlns:a16="http://schemas.microsoft.com/office/drawing/2014/main" id="{C96D0104-1430-F49D-8222-DED1EEC6CC3E}"/>
              </a:ext>
            </a:extLst>
          </p:cNvPr>
          <p:cNvSpPr/>
          <p:nvPr/>
        </p:nvSpPr>
        <p:spPr>
          <a:xfrm rot="20703791">
            <a:off x="6362106" y="5435504"/>
            <a:ext cx="3507355" cy="294615"/>
          </a:xfrm>
          <a:prstGeom prst="right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91782271"/>
      </p:ext>
    </p:extLst>
  </p:cSld>
  <p:clrMapOvr>
    <a:masterClrMapping/>
  </p:clrMapOvr>
  <p:transition spd="slow">
    <p:push dir="u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95362AA-D239-5D73-77CF-806220E8E827}"/>
              </a:ext>
            </a:extLst>
          </p:cNvPr>
          <p:cNvSpPr/>
          <p:nvPr/>
        </p:nvSpPr>
        <p:spPr>
          <a:xfrm>
            <a:off x="0" y="0"/>
            <a:ext cx="12192000" cy="168674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14DE4C-BB07-3188-8E7E-2C82E31A9D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67" y="6190328"/>
            <a:ext cx="1987468" cy="695004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74AAE635-7EA2-EB98-0A52-D11D2C4D2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FA3D54B-3AA4-0D78-D315-8805CC440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484" y="653783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Cape Education Department</a:t>
            </a:r>
            <a:endParaRPr kumimoji="0" lang="en-ZA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DIRECTORATE: GENERAL EDUCATION AND TRAINING (GET)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0DB907C-A4F2-674D-9247-2F44895C15EE}"/>
              </a:ext>
            </a:extLst>
          </p:cNvPr>
          <p:cNvSpPr txBox="1"/>
          <p:nvPr/>
        </p:nvSpPr>
        <p:spPr>
          <a:xfrm>
            <a:off x="3198182" y="112204"/>
            <a:ext cx="609452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+mn-cs"/>
              </a:rPr>
              <a:t>PURPOSE OF THE POSTER/FLYER: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Calibri" panose="020F0502020204030204" pitchFamily="34" charset="0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+mn-cs"/>
              </a:rPr>
              <a:t>To advertise your business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+mn-cs"/>
              </a:rPr>
              <a:t> or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+mn-cs"/>
              </a:rPr>
              <a:t>2.  To present your chosen career</a:t>
            </a: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4CF15E4-EB6E-755E-77BF-285BC7B0C9C0}"/>
              </a:ext>
            </a:extLst>
          </p:cNvPr>
          <p:cNvSpPr txBox="1"/>
          <p:nvPr/>
        </p:nvSpPr>
        <p:spPr>
          <a:xfrm>
            <a:off x="682505" y="3877330"/>
            <a:ext cx="335847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FF"/>
                </a:highlight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LESS IS MORE !!!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CONTRAST = IMPACT! (look at the white next to the black !!!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1604B0C-8CCC-3957-F63E-E77D078047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7297" y="2034246"/>
            <a:ext cx="7851895" cy="4034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52546"/>
      </p:ext>
    </p:extLst>
  </p:cSld>
  <p:clrMapOvr>
    <a:masterClrMapping/>
  </p:clrMapOvr>
  <p:transition spd="slow">
    <p:push dir="u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95362AA-D239-5D73-77CF-806220E8E827}"/>
              </a:ext>
            </a:extLst>
          </p:cNvPr>
          <p:cNvSpPr/>
          <p:nvPr/>
        </p:nvSpPr>
        <p:spPr>
          <a:xfrm>
            <a:off x="0" y="0"/>
            <a:ext cx="12192000" cy="168674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14DE4C-BB07-3188-8E7E-2C82E31A9D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67" y="6190328"/>
            <a:ext cx="1987468" cy="695004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74AAE635-7EA2-EB98-0A52-D11D2C4D2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FA3D54B-3AA4-0D78-D315-8805CC440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484" y="653783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Cape Education Department</a:t>
            </a:r>
            <a:endParaRPr kumimoji="0" lang="en-ZA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DIRECTORATE: GENERAL EDUCATION AND TRAINING (GET)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C78493-F8E8-E8C3-B635-89A330562D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3324" y="2290503"/>
            <a:ext cx="6509488" cy="3258035"/>
          </a:xfrm>
          <a:prstGeom prst="rect">
            <a:avLst/>
          </a:prstGeom>
        </p:spPr>
      </p:pic>
      <p:sp>
        <p:nvSpPr>
          <p:cNvPr id="8" name="object 10">
            <a:extLst>
              <a:ext uri="{FF2B5EF4-FFF2-40B4-BE49-F238E27FC236}">
                <a16:creationId xmlns:a16="http://schemas.microsoft.com/office/drawing/2014/main" id="{E87BD293-75A2-550B-8BDE-616B4396FBC1}"/>
              </a:ext>
            </a:extLst>
          </p:cNvPr>
          <p:cNvSpPr txBox="1"/>
          <p:nvPr/>
        </p:nvSpPr>
        <p:spPr>
          <a:xfrm>
            <a:off x="391333" y="2026333"/>
            <a:ext cx="4908636" cy="3447162"/>
          </a:xfrm>
          <a:prstGeom prst="rect">
            <a:avLst/>
          </a:prstGeom>
        </p:spPr>
        <p:txBody>
          <a:bodyPr vert="horz" wrap="square" lIns="0" tIns="17780" rIns="0" bIns="0" rtlCol="0">
            <a:spAutoFit/>
          </a:bodyPr>
          <a:lstStyle/>
          <a:p>
            <a:pPr marL="16933" marR="0" lvl="0" indent="0" algn="l" defTabSz="1219170" rtl="0" eaLnBrk="1" fontAlgn="auto" latinLnBrk="0" hangingPunct="1">
              <a:lnSpc>
                <a:spcPct val="100000"/>
              </a:lnSpc>
              <a:spcBef>
                <a:spcPts val="1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5867" b="0" i="0" u="none" strike="noStrike" kern="1200" cap="none" spc="-527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Definition:</a:t>
            </a:r>
            <a:endParaRPr kumimoji="0" sz="5867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rebuchet MS"/>
            </a:endParaRPr>
          </a:p>
          <a:p>
            <a:pPr marL="16933" marR="0" lvl="0" indent="0" algn="l" defTabSz="1219170" rtl="0" eaLnBrk="1" fontAlgn="auto" latinLnBrk="0" hangingPunct="1">
              <a:lnSpc>
                <a:spcPct val="100000"/>
              </a:lnSpc>
              <a:spcBef>
                <a:spcPts val="1707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0" i="0" u="none" strike="noStrike" kern="1200" cap="none" spc="-227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T</a:t>
            </a:r>
            <a:r>
              <a:rPr kumimoji="0" sz="2400" b="0" i="0" u="none" strike="noStrike" kern="1200" cap="none" spc="-253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h</a:t>
            </a:r>
            <a:r>
              <a:rPr kumimoji="0" sz="2400" b="0" i="0" u="none" strike="noStrike" kern="1200" cap="none" spc="-30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e</a:t>
            </a:r>
            <a:r>
              <a:rPr kumimoji="0" sz="2400" b="0" i="0" u="none" strike="noStrike" kern="1200" cap="none" spc="-147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 </a:t>
            </a:r>
            <a:r>
              <a:rPr kumimoji="0" sz="2400" b="0" i="0" u="none" strike="noStrike" kern="1200" cap="none" spc="-18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art,</a:t>
            </a:r>
            <a:r>
              <a:rPr kumimoji="0" sz="2400" b="0" i="0" u="none" strike="noStrike" kern="1200" cap="none" spc="-167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 </a:t>
            </a:r>
            <a:r>
              <a:rPr kumimoji="0" sz="2400" b="0" i="0" u="none" strike="noStrike" kern="1200" cap="none" spc="-22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c</a:t>
            </a:r>
            <a:r>
              <a:rPr kumimoji="0" sz="2400" b="0" i="0" u="none" strike="noStrike" kern="1200" cap="none" spc="-147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raft, </a:t>
            </a:r>
            <a:r>
              <a:rPr kumimoji="0" sz="2400" b="0" i="0" u="none" strike="noStrike" kern="1200" cap="none" spc="-28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o</a:t>
            </a:r>
            <a:r>
              <a:rPr kumimoji="0" sz="2400" b="0" i="0" u="none" strike="noStrike" kern="1200" cap="none" spc="-13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r</a:t>
            </a:r>
            <a:r>
              <a:rPr kumimoji="0" sz="2400" b="0" i="0" u="none" strike="noStrike" kern="1200" cap="none" spc="-147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 </a:t>
            </a:r>
            <a:r>
              <a:rPr kumimoji="0" sz="2400" b="0" i="0" u="none" strike="noStrike" kern="1200" cap="none" spc="-253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p</a:t>
            </a:r>
            <a:r>
              <a:rPr kumimoji="0" sz="2400" b="0" i="0" u="none" strike="noStrike" kern="1200" cap="none" spc="-12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r</a:t>
            </a:r>
            <a:r>
              <a:rPr kumimoji="0" sz="2400" b="0" i="0" u="none" strike="noStrike" kern="1200" cap="none" spc="-173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o</a:t>
            </a:r>
            <a:r>
              <a:rPr kumimoji="0" sz="2400" b="0" i="0" u="none" strike="noStrike" kern="1200" cap="none" spc="-22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c</a:t>
            </a:r>
            <a:r>
              <a:rPr kumimoji="0" sz="2400" b="0" i="0" u="none" strike="noStrike" kern="1200" cap="none" spc="-127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ess</a:t>
            </a:r>
            <a:r>
              <a:rPr kumimoji="0" sz="2400" b="0" i="0" u="none" strike="noStrike" kern="1200" cap="none" spc="-16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 </a:t>
            </a:r>
            <a:r>
              <a:rPr kumimoji="0" sz="2400" b="0" i="0" u="none" strike="noStrike" kern="1200" cap="none" spc="-147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of </a:t>
            </a:r>
            <a:r>
              <a:rPr kumimoji="0" sz="2400" b="0" i="0" u="none" strike="noStrike" kern="1200" cap="none" spc="-22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c</a:t>
            </a:r>
            <a:r>
              <a:rPr kumimoji="0" sz="2400" b="0" i="0" u="none" strike="noStrike" kern="1200" cap="none" spc="-20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omposing</a:t>
            </a:r>
            <a:r>
              <a:rPr kumimoji="0" sz="2400" b="0" i="0" u="none" strike="noStrike" kern="1200" cap="none" spc="-152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 text</a:t>
            </a: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rebuchet MS"/>
            </a:endParaRPr>
          </a:p>
          <a:p>
            <a:pPr marL="164248" marR="0" lvl="0" indent="-148163" algn="l" defTabSz="1219170" rtl="0" eaLnBrk="1" fontAlgn="auto" latinLnBrk="0" hangingPunct="1">
              <a:lnSpc>
                <a:spcPct val="100000"/>
              </a:lnSpc>
              <a:spcBef>
                <a:spcPts val="1167"/>
              </a:spcBef>
              <a:spcAft>
                <a:spcPts val="0"/>
              </a:spcAft>
              <a:buClrTx/>
              <a:buSzTx/>
              <a:buFontTx/>
              <a:buChar char="•"/>
              <a:tabLst>
                <a:tab pos="165096" algn="l"/>
              </a:tabLst>
              <a:defRPr/>
            </a:pPr>
            <a:r>
              <a:rPr kumimoji="0" sz="2400" b="0" i="0" u="none" strike="noStrike" kern="1200" cap="none" spc="-10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It</a:t>
            </a:r>
            <a:r>
              <a:rPr kumimoji="0" sz="2400" b="0" i="0" u="none" strike="noStrike" kern="1200" cap="none" spc="-147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 </a:t>
            </a:r>
            <a:r>
              <a:rPr kumimoji="0" sz="2400" b="0" i="0" u="none" strike="noStrike" kern="1200" cap="none" spc="-305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ad</a:t>
            </a:r>
            <a:r>
              <a:rPr kumimoji="0" sz="2400" b="0" i="0" u="none" strike="noStrike" kern="1200" cap="none" spc="-193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ds</a:t>
            </a:r>
            <a:r>
              <a:rPr kumimoji="0" sz="2400" b="0" i="0" u="none" strike="noStrike" kern="1200" cap="none" spc="-14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 </a:t>
            </a:r>
            <a:r>
              <a:rPr kumimoji="0" sz="2400" b="0" i="0" u="none" strike="noStrike" kern="1200" cap="none" spc="-227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emoti</a:t>
            </a:r>
            <a:r>
              <a:rPr kumimoji="0" sz="2400" b="0" i="0" u="none" strike="noStrike" kern="1200" cap="none" spc="-247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o</a:t>
            </a:r>
            <a:r>
              <a:rPr kumimoji="0" sz="2400" b="0" i="0" u="none" strike="noStrike" kern="1200" cap="none" spc="-193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n</a:t>
            </a:r>
            <a:r>
              <a:rPr kumimoji="0" sz="2400" b="0" i="0" u="none" strike="noStrike" kern="1200" cap="none" spc="-14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 </a:t>
            </a:r>
            <a:r>
              <a:rPr kumimoji="0" sz="2400" b="0" i="0" u="none" strike="noStrike" kern="1200" cap="none" spc="-187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to</a:t>
            </a:r>
            <a:r>
              <a:rPr kumimoji="0" sz="2400" b="0" i="0" u="none" strike="noStrike" kern="1200" cap="none" spc="-16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 </a:t>
            </a:r>
            <a:r>
              <a:rPr kumimoji="0" sz="2400" b="0" i="0" u="none" strike="noStrike" kern="1200" cap="none" spc="-22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c</a:t>
            </a:r>
            <a:r>
              <a:rPr kumimoji="0" sz="2400" b="0" i="0" u="none" strike="noStrike" kern="1200" cap="none" spc="-272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om</a:t>
            </a:r>
            <a:r>
              <a:rPr kumimoji="0" sz="2400" b="0" i="0" u="none" strike="noStrike" kern="1200" cap="none" spc="-339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m</a:t>
            </a:r>
            <a:r>
              <a:rPr kumimoji="0" sz="2400" b="0" i="0" u="none" strike="noStrike" kern="1200" cap="none" spc="-247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un</a:t>
            </a:r>
            <a:r>
              <a:rPr kumimoji="0" sz="2400" b="0" i="0" u="none" strike="noStrike" kern="1200" cap="none" spc="-173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ic</a:t>
            </a:r>
            <a:r>
              <a:rPr kumimoji="0" sz="2400" b="0" i="0" u="none" strike="noStrike" kern="1200" cap="none" spc="-18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ati</a:t>
            </a:r>
            <a:r>
              <a:rPr kumimoji="0" sz="2400" b="0" i="0" u="none" strike="noStrike" kern="1200" cap="none" spc="-247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o</a:t>
            </a:r>
            <a:r>
              <a:rPr kumimoji="0" sz="2400" b="0" i="0" u="none" strike="noStrike" kern="1200" cap="none" spc="-193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n</a:t>
            </a: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rebuchet MS"/>
            </a:endParaRPr>
          </a:p>
          <a:p>
            <a:pPr marL="164248" marR="0" lvl="0" indent="-148163" algn="l" defTabSz="1219170" rtl="0" eaLnBrk="1" fontAlgn="auto" latinLnBrk="0" hangingPunct="1">
              <a:lnSpc>
                <a:spcPct val="100000"/>
              </a:lnSpc>
              <a:spcBef>
                <a:spcPts val="1153"/>
              </a:spcBef>
              <a:spcAft>
                <a:spcPts val="0"/>
              </a:spcAft>
              <a:buClrTx/>
              <a:buSzTx/>
              <a:buFontTx/>
              <a:buChar char="•"/>
              <a:tabLst>
                <a:tab pos="165096" algn="l"/>
              </a:tabLst>
              <a:defRPr/>
            </a:pPr>
            <a:r>
              <a:rPr kumimoji="0" sz="2400" b="0" i="0" u="none" strike="noStrike" kern="1200" cap="none" spc="-22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T</a:t>
            </a:r>
            <a:r>
              <a:rPr kumimoji="0" sz="2400" b="0" i="0" u="none" strike="noStrike" kern="1200" cap="none" spc="-193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y</a:t>
            </a:r>
            <a:r>
              <a:rPr kumimoji="0" sz="2400" b="0" i="0" u="none" strike="noStrike" kern="1200" cap="none" spc="-207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p</a:t>
            </a:r>
            <a:r>
              <a:rPr kumimoji="0" sz="2400" b="0" i="0" u="none" strike="noStrike" kern="1200" cap="none" spc="-30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e</a:t>
            </a:r>
            <a:r>
              <a:rPr kumimoji="0" sz="2400" b="0" i="0" u="none" strike="noStrike" kern="1200" cap="none" spc="-152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 </a:t>
            </a:r>
            <a:r>
              <a:rPr kumimoji="0" sz="2400" b="0" i="0" u="none" strike="noStrike" kern="1200" cap="none" spc="-87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is</a:t>
            </a:r>
            <a:r>
              <a:rPr kumimoji="0" sz="2400" b="0" i="0" u="none" strike="noStrike" kern="1200" cap="none" spc="-147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 </a:t>
            </a:r>
            <a:r>
              <a:rPr kumimoji="0" sz="2400" b="0" i="0" u="none" strike="noStrike" kern="1200" cap="none" spc="-152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t</a:t>
            </a:r>
            <a:r>
              <a:rPr kumimoji="0" sz="2400" b="0" i="0" u="none" strike="noStrike" kern="1200" cap="none" spc="-207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h</a:t>
            </a:r>
            <a:r>
              <a:rPr kumimoji="0" sz="2400" b="0" i="0" u="none" strike="noStrike" kern="1200" cap="none" spc="-30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e</a:t>
            </a:r>
            <a:r>
              <a:rPr kumimoji="0" sz="2400" b="0" i="0" u="none" strike="noStrike" kern="1200" cap="none" spc="-152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 </a:t>
            </a:r>
            <a:r>
              <a:rPr kumimoji="0" sz="2400" b="0" i="0" u="none" strike="noStrike" kern="1200" cap="none" spc="-20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written</a:t>
            </a:r>
            <a:r>
              <a:rPr kumimoji="0" sz="2400" b="0" i="0" u="none" strike="noStrike" kern="1200" cap="none" spc="-147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 </a:t>
            </a:r>
            <a:r>
              <a:rPr kumimoji="0" sz="2400" b="0" i="0" u="none" strike="noStrike" kern="1200" cap="none" spc="-152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lan</a:t>
            </a:r>
            <a:r>
              <a:rPr kumimoji="0" sz="2400" b="0" i="0" u="none" strike="noStrike" kern="1200" cap="none" spc="-167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g</a:t>
            </a:r>
            <a:r>
              <a:rPr kumimoji="0" sz="2400" b="0" i="0" u="none" strike="noStrike" kern="1200" cap="none" spc="-227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uag</a:t>
            </a:r>
            <a:r>
              <a:rPr kumimoji="0" sz="2400" b="0" i="0" u="none" strike="noStrike" kern="1200" cap="none" spc="-30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e</a:t>
            </a: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rebuchet MS"/>
            </a:endParaRPr>
          </a:p>
          <a:p>
            <a:pPr marL="164248" marR="0" lvl="0" indent="-148163" algn="l" defTabSz="1219170" rtl="0" eaLnBrk="1" fontAlgn="auto" latinLnBrk="0" hangingPunct="1">
              <a:lnSpc>
                <a:spcPct val="100000"/>
              </a:lnSpc>
              <a:spcBef>
                <a:spcPts val="1167"/>
              </a:spcBef>
              <a:spcAft>
                <a:spcPts val="0"/>
              </a:spcAft>
              <a:buClrTx/>
              <a:buSzTx/>
              <a:buFontTx/>
              <a:buChar char="•"/>
              <a:tabLst>
                <a:tab pos="165096" algn="l"/>
              </a:tabLst>
              <a:defRPr/>
            </a:pPr>
            <a:r>
              <a:rPr kumimoji="0" sz="2400" b="0" i="0" u="none" strike="noStrike" kern="1200" cap="none" spc="-147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Also</a:t>
            </a:r>
            <a:r>
              <a:rPr kumimoji="0" sz="2400" b="0" i="0" u="none" strike="noStrike" kern="1200" cap="none" spc="-133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 </a:t>
            </a:r>
            <a:r>
              <a:rPr kumimoji="0" sz="2400" b="0" i="0" u="none" strike="noStrike" kern="1200" cap="none" spc="-22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c</a:t>
            </a:r>
            <a:r>
              <a:rPr kumimoji="0" sz="2400" b="0" i="0" u="none" strike="noStrike" kern="1200" cap="none" spc="-147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al</a:t>
            </a:r>
            <a:r>
              <a:rPr kumimoji="0" sz="2400" b="0" i="0" u="none" strike="noStrike" kern="1200" cap="none" spc="-12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l</a:t>
            </a:r>
            <a:r>
              <a:rPr kumimoji="0" sz="2400" b="0" i="0" u="none" strike="noStrike" kern="1200" cap="none" spc="-32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ed</a:t>
            </a:r>
            <a:r>
              <a:rPr kumimoji="0" sz="2400" b="0" i="0" u="none" strike="noStrike" kern="1200" cap="none" spc="-14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 </a:t>
            </a:r>
            <a:r>
              <a:rPr kumimoji="0" sz="2400" b="0" i="0" u="none" strike="noStrike" kern="1200" cap="none" spc="-200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te</a:t>
            </a:r>
            <a:r>
              <a:rPr kumimoji="0" sz="2400" b="0" i="0" u="none" strike="noStrike" kern="1200" cap="none" spc="-107" normalizeH="0" baseline="0" noProof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Trebuchet MS"/>
              </a:rPr>
              <a:t>xt</a:t>
            </a:r>
            <a:endParaRPr kumimoji="0" sz="24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Trebuchet M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2E3C1B2-35AD-72ED-43F4-1652CB9D16E8}"/>
              </a:ext>
            </a:extLst>
          </p:cNvPr>
          <p:cNvSpPr/>
          <p:nvPr/>
        </p:nvSpPr>
        <p:spPr>
          <a:xfrm>
            <a:off x="2172109" y="323320"/>
            <a:ext cx="78477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50" normalizeH="0" baseline="0" noProof="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uLnTx/>
                <a:uFillTx/>
                <a:latin typeface="Aptos" panose="02110004020202020204"/>
                <a:ea typeface="+mn-ea"/>
                <a:cs typeface="+mn-cs"/>
              </a:rPr>
              <a:t>WHAT IS TYPOGRAPHY?</a:t>
            </a:r>
          </a:p>
        </p:txBody>
      </p:sp>
    </p:spTree>
    <p:extLst>
      <p:ext uri="{BB962C8B-B14F-4D97-AF65-F5344CB8AC3E}">
        <p14:creationId xmlns:p14="http://schemas.microsoft.com/office/powerpoint/2010/main" val="1894790056"/>
      </p:ext>
    </p:extLst>
  </p:cSld>
  <p:clrMapOvr>
    <a:masterClrMapping/>
  </p:clrMapOvr>
  <p:transition spd="slow">
    <p:push dir="u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95362AA-D239-5D73-77CF-806220E8E827}"/>
              </a:ext>
            </a:extLst>
          </p:cNvPr>
          <p:cNvSpPr/>
          <p:nvPr/>
        </p:nvSpPr>
        <p:spPr>
          <a:xfrm>
            <a:off x="0" y="0"/>
            <a:ext cx="12192000" cy="168674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14DE4C-BB07-3188-8E7E-2C82E31A9D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67" y="6190328"/>
            <a:ext cx="1987468" cy="695004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74AAE635-7EA2-EB98-0A52-D11D2C4D2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FA3D54B-3AA4-0D78-D315-8805CC440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484" y="653783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Cape Education Department</a:t>
            </a:r>
            <a:endParaRPr kumimoji="0" lang="en-ZA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DIRECTORATE: GENERAL EDUCATION AND TRAINING (GET)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94C573-59BE-7350-0160-0CDBA88C6F92}"/>
              </a:ext>
            </a:extLst>
          </p:cNvPr>
          <p:cNvSpPr txBox="1"/>
          <p:nvPr/>
        </p:nvSpPr>
        <p:spPr>
          <a:xfrm>
            <a:off x="417271" y="2089169"/>
            <a:ext cx="368421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Type is a component of design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that’s ever-present in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the world around us. Road signs,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magazine covers,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posters, TV ads, film, etc.</a:t>
            </a:r>
            <a:endParaRPr kumimoji="0" lang="en-ZA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86C690E-FB18-E884-0964-1D7C063214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21130" y="2472299"/>
            <a:ext cx="7553599" cy="3237257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5D54DD5-4C02-99E2-1026-4B074FEBE207}"/>
              </a:ext>
            </a:extLst>
          </p:cNvPr>
          <p:cNvSpPr/>
          <p:nvPr/>
        </p:nvSpPr>
        <p:spPr>
          <a:xfrm>
            <a:off x="1067257" y="323320"/>
            <a:ext cx="100574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50" normalizeH="0" baseline="0" noProof="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uLnTx/>
                <a:uFillTx/>
                <a:latin typeface="Aptos" panose="02110004020202020204"/>
                <a:ea typeface="+mn-ea"/>
                <a:cs typeface="+mn-cs"/>
              </a:rPr>
              <a:t>TYPOGRAPHY IS EVERYWHERE</a:t>
            </a:r>
          </a:p>
        </p:txBody>
      </p:sp>
    </p:spTree>
    <p:extLst>
      <p:ext uri="{BB962C8B-B14F-4D97-AF65-F5344CB8AC3E}">
        <p14:creationId xmlns:p14="http://schemas.microsoft.com/office/powerpoint/2010/main" val="1734438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95362AA-D239-5D73-77CF-806220E8E827}"/>
              </a:ext>
            </a:extLst>
          </p:cNvPr>
          <p:cNvSpPr/>
          <p:nvPr/>
        </p:nvSpPr>
        <p:spPr>
          <a:xfrm>
            <a:off x="0" y="0"/>
            <a:ext cx="12192000" cy="168674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14DE4C-BB07-3188-8E7E-2C82E31A9D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67" y="6190328"/>
            <a:ext cx="1987468" cy="695004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74AAE635-7EA2-EB98-0A52-D11D2C4D2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FA3D54B-3AA4-0D78-D315-8805CC440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484" y="653783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Cape Education Department</a:t>
            </a:r>
            <a:endParaRPr kumimoji="0" lang="en-ZA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DIRECTORATE: GENERAL EDUCATION AND TRAINING (GET)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94C573-59BE-7350-0160-0CDBA88C6F92}"/>
              </a:ext>
            </a:extLst>
          </p:cNvPr>
          <p:cNvSpPr txBox="1"/>
          <p:nvPr/>
        </p:nvSpPr>
        <p:spPr>
          <a:xfrm>
            <a:off x="408393" y="2322222"/>
            <a:ext cx="318706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It is a medium of communication and provides information.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It attracts the viewers.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It conveys a certain mood or feeling.</a:t>
            </a:r>
            <a:endParaRPr kumimoji="0" lang="en-ZA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BE1A1C7-F6D9-0D27-247E-F65C9CF092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3077" y="2737337"/>
            <a:ext cx="4820309" cy="226254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008EBCC-24B2-DFA9-B197-E1CAF29CC1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3226" y="1778391"/>
            <a:ext cx="2631255" cy="5058869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8EAD6E7E-4BAD-D910-17A9-9F1BBB71B6A0}"/>
              </a:ext>
            </a:extLst>
          </p:cNvPr>
          <p:cNvSpPr/>
          <p:nvPr/>
        </p:nvSpPr>
        <p:spPr>
          <a:xfrm>
            <a:off x="3780816" y="323320"/>
            <a:ext cx="46303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50" normalizeH="0" baseline="0" noProof="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uLnTx/>
                <a:uFillTx/>
                <a:latin typeface="Aptos" panose="02110004020202020204"/>
                <a:ea typeface="+mn-ea"/>
                <a:cs typeface="+mn-cs"/>
              </a:rPr>
              <a:t>TYPOGRAPHY</a:t>
            </a:r>
          </a:p>
        </p:txBody>
      </p:sp>
    </p:spTree>
    <p:extLst>
      <p:ext uri="{BB962C8B-B14F-4D97-AF65-F5344CB8AC3E}">
        <p14:creationId xmlns:p14="http://schemas.microsoft.com/office/powerpoint/2010/main" val="41692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035670-CE85-8B49-0609-2A0BFEF62D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3F8521A-8B7A-D3F6-A747-869CE2771B43}"/>
              </a:ext>
            </a:extLst>
          </p:cNvPr>
          <p:cNvSpPr/>
          <p:nvPr/>
        </p:nvSpPr>
        <p:spPr>
          <a:xfrm>
            <a:off x="0" y="0"/>
            <a:ext cx="12192000" cy="168674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D844B94-2D13-06A6-D9FB-7231FB3762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67" y="6190328"/>
            <a:ext cx="1987468" cy="695004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0BA0461F-DC27-626D-54A1-7FA44D4401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7F5C962-D5DB-E9FB-A4E7-CEB0752C56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484" y="653783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Cape Education Department</a:t>
            </a:r>
            <a:endParaRPr kumimoji="0" lang="en-ZA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DIRECTORATE: GENERAL EDUCATION AND TRAINING (GET)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D299B76-3AA7-4794-6FA4-54C18032FD17}"/>
              </a:ext>
            </a:extLst>
          </p:cNvPr>
          <p:cNvSpPr/>
          <p:nvPr/>
        </p:nvSpPr>
        <p:spPr>
          <a:xfrm>
            <a:off x="384698" y="323320"/>
            <a:ext cx="114226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b="1" spc="5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latin typeface="Aptos" panose="02110004020202020204"/>
              </a:rPr>
              <a:t>Weeks 7 – 8: CREATE YOUR POSTER</a:t>
            </a:r>
            <a:endParaRPr kumimoji="0" lang="en-GB" sz="5400" b="1" i="0" u="none" strike="noStrike" kern="1200" cap="none" spc="50" normalizeH="0" baseline="0" noProof="0">
              <a:ln w="9525" cmpd="sng">
                <a:solidFill>
                  <a:srgbClr val="156082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156082">
                    <a:alpha val="40000"/>
                  </a:srgbClr>
                </a:glow>
              </a:effectLst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382DFC-7E8D-ED49-164F-806DCE84B2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64" y="1686744"/>
            <a:ext cx="7505974" cy="4798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917692"/>
      </p:ext>
    </p:extLst>
  </p:cSld>
  <p:clrMapOvr>
    <a:masterClrMapping/>
  </p:clrMapOvr>
  <p:transition spd="slow">
    <p:push dir="u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95362AA-D239-5D73-77CF-806220E8E827}"/>
              </a:ext>
            </a:extLst>
          </p:cNvPr>
          <p:cNvSpPr/>
          <p:nvPr/>
        </p:nvSpPr>
        <p:spPr>
          <a:xfrm>
            <a:off x="0" y="0"/>
            <a:ext cx="12192000" cy="168674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14DE4C-BB07-3188-8E7E-2C82E31A9D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67" y="6190328"/>
            <a:ext cx="1987468" cy="695004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74AAE635-7EA2-EB98-0A52-D11D2C4D2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FA3D54B-3AA4-0D78-D315-8805CC440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484" y="653783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Cape Education Department</a:t>
            </a:r>
            <a:endParaRPr kumimoji="0" lang="en-ZA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DIRECTORATE: GENERAL EDUCATION AND TRAINING (GET)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F6A339-D366-4A80-13B5-79B3C6D451CD}"/>
              </a:ext>
            </a:extLst>
          </p:cNvPr>
          <p:cNvSpPr/>
          <p:nvPr/>
        </p:nvSpPr>
        <p:spPr>
          <a:xfrm>
            <a:off x="2230939" y="323320"/>
            <a:ext cx="77301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50" normalizeH="0" baseline="0" noProof="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uLnTx/>
                <a:uFillTx/>
                <a:latin typeface="Aptos" panose="02110004020202020204"/>
                <a:ea typeface="+mn-ea"/>
                <a:cs typeface="+mn-cs"/>
              </a:rPr>
              <a:t>EXAMPLES OF HOW TO: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5E107F-B147-A97A-3228-254F7174A504}"/>
              </a:ext>
            </a:extLst>
          </p:cNvPr>
          <p:cNvSpPr txBox="1"/>
          <p:nvPr/>
        </p:nvSpPr>
        <p:spPr>
          <a:xfrm>
            <a:off x="6812327" y="5307707"/>
            <a:ext cx="530218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  <a:hlinkClick r:id="rId3"/>
              </a:rPr>
              <a:t>https://www.youtube.com/watch?v=jAiIQqSmZiw</a:t>
            </a: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63334C4-F3BA-3473-FF51-9E04FD7BA7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89811" y="1975097"/>
            <a:ext cx="4622769" cy="290780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A98967D-C676-E14A-6211-64B2966999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7453" y="2010064"/>
            <a:ext cx="5642822" cy="3072038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2C6F0EC1-72E3-F9CA-73BF-9808CF79FAF3}"/>
              </a:ext>
            </a:extLst>
          </p:cNvPr>
          <p:cNvSpPr txBox="1"/>
          <p:nvPr/>
        </p:nvSpPr>
        <p:spPr>
          <a:xfrm>
            <a:off x="257453" y="5370246"/>
            <a:ext cx="610339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  <a:hlinkClick r:id="rId6"/>
              </a:rPr>
              <a:t>https://www.youtube.com/watch?v=NHXidlH-dBw</a:t>
            </a: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3307915"/>
      </p:ext>
    </p:extLst>
  </p:cSld>
  <p:clrMapOvr>
    <a:masterClrMapping/>
  </p:clrMapOvr>
  <p:transition spd="slow">
    <p:push dir="u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95362AA-D239-5D73-77CF-806220E8E827}"/>
              </a:ext>
            </a:extLst>
          </p:cNvPr>
          <p:cNvSpPr/>
          <p:nvPr/>
        </p:nvSpPr>
        <p:spPr>
          <a:xfrm>
            <a:off x="0" y="0"/>
            <a:ext cx="12192000" cy="168674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14DE4C-BB07-3188-8E7E-2C82E31A9D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67" y="6190328"/>
            <a:ext cx="1987468" cy="695004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74AAE635-7EA2-EB98-0A52-D11D2C4D2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FA3D54B-3AA4-0D78-D315-8805CC440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484" y="653783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Cape Education Department</a:t>
            </a:r>
            <a:endParaRPr kumimoji="0" lang="en-ZA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DIRECTORATE: GENERAL EDUCATION AND TRAINING (GET)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F6A339-D366-4A80-13B5-79B3C6D451CD}"/>
              </a:ext>
            </a:extLst>
          </p:cNvPr>
          <p:cNvSpPr/>
          <p:nvPr/>
        </p:nvSpPr>
        <p:spPr>
          <a:xfrm>
            <a:off x="775995" y="323320"/>
            <a:ext cx="106400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50" normalizeH="0" baseline="0" noProof="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uLnTx/>
                <a:uFillTx/>
                <a:latin typeface="Aptos" panose="02110004020202020204"/>
                <a:ea typeface="+mn-ea"/>
                <a:cs typeface="+mn-cs"/>
              </a:rPr>
              <a:t>WHAT ART MEDIA CAN BE USED?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757A587-EBEB-63F5-F071-8700CB0A495D}"/>
              </a:ext>
            </a:extLst>
          </p:cNvPr>
          <p:cNvSpPr txBox="1"/>
          <p:nvPr/>
        </p:nvSpPr>
        <p:spPr>
          <a:xfrm>
            <a:off x="241954" y="1686744"/>
            <a:ext cx="536210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There are no restrictions in terms of what art medium could be used, but there is a clear rule about plagiarism: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Plagiarism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in art means copying someone else's artwork and pretending it's your own. It's like tracing a picture from a book and saying you drew it yourself.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Tracing can be done, but it should be altered in such a way that it doesn’t look like the original. </a:t>
            </a:r>
            <a:r>
              <a:rPr kumimoji="0" lang="en-US" sz="18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(Unless it is a photo that YOU took!!)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You can print font/text and then trace the lettering for your poster.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5340BB-4287-F3F0-7890-7EF33903FB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9291" y="1797514"/>
            <a:ext cx="2698165" cy="191711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2C593ED-0A82-9AE3-D4FE-1AE2F8DFF1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0262" y="3844948"/>
            <a:ext cx="4667194" cy="241969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2786B16-A0F6-A50D-E21F-1DB36952FB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3514" y="1797513"/>
            <a:ext cx="3197509" cy="1956809"/>
          </a:xfrm>
          <a:prstGeom prst="rect">
            <a:avLst/>
          </a:prstGeom>
        </p:spPr>
      </p:pic>
      <p:sp>
        <p:nvSpPr>
          <p:cNvPr id="16" name="Arrow: Right 15">
            <a:extLst>
              <a:ext uri="{FF2B5EF4-FFF2-40B4-BE49-F238E27FC236}">
                <a16:creationId xmlns:a16="http://schemas.microsoft.com/office/drawing/2014/main" id="{185BF507-F7D4-007A-B051-4683986BDFFD}"/>
              </a:ext>
            </a:extLst>
          </p:cNvPr>
          <p:cNvSpPr/>
          <p:nvPr/>
        </p:nvSpPr>
        <p:spPr>
          <a:xfrm rot="19873333">
            <a:off x="5171224" y="3864135"/>
            <a:ext cx="1844581" cy="593292"/>
          </a:xfrm>
          <a:prstGeom prst="right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9840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BDEA99-E2E8-9AF6-082C-C77F0BA3E94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E6549210-B4C4-CDFC-CE12-8E578F9127C7}"/>
              </a:ext>
            </a:extLst>
          </p:cNvPr>
          <p:cNvSpPr/>
          <p:nvPr/>
        </p:nvSpPr>
        <p:spPr>
          <a:xfrm>
            <a:off x="0" y="0"/>
            <a:ext cx="12192000" cy="168674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CA54F9-1A7E-FCE3-A840-D176EE2134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67" y="6190328"/>
            <a:ext cx="1987468" cy="695004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F33A2B76-986A-D808-823A-E9DBDB7D31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455678EF-EAD9-F214-BF7B-71B9161693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484" y="653783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Cape Education Department</a:t>
            </a:r>
            <a:endParaRPr kumimoji="0" lang="en-ZA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DIRECTORATE: GENERAL EDUCATION AND TRAINING (GET)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8D20ABD-A464-EF3A-0674-8085E45E0CC6}"/>
              </a:ext>
            </a:extLst>
          </p:cNvPr>
          <p:cNvSpPr/>
          <p:nvPr/>
        </p:nvSpPr>
        <p:spPr>
          <a:xfrm>
            <a:off x="1750947" y="323320"/>
            <a:ext cx="869013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5400" b="1" spc="5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latin typeface="Aptos" panose="02110004020202020204"/>
              </a:rPr>
              <a:t>TRACING FONTS / IMAGES </a:t>
            </a:r>
            <a:endParaRPr kumimoji="0" lang="en-GB" sz="5400" b="1" i="0" u="none" strike="noStrike" kern="1200" cap="none" spc="50" normalizeH="0" baseline="0" noProof="0">
              <a:ln w="9525" cmpd="sng">
                <a:solidFill>
                  <a:srgbClr val="156082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156082">
                    <a:alpha val="40000"/>
                  </a:srgbClr>
                </a:glow>
              </a:effectLst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0D98CB7-88E7-D598-2B39-B69B8AAA1039}"/>
              </a:ext>
            </a:extLst>
          </p:cNvPr>
          <p:cNvSpPr txBox="1"/>
          <p:nvPr/>
        </p:nvSpPr>
        <p:spPr>
          <a:xfrm>
            <a:off x="5246336" y="2184210"/>
            <a:ext cx="183444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>
                <a:solidFill>
                  <a:prstClr val="black"/>
                </a:solidFill>
                <a:latin typeface="Century Gothic" panose="020B0502020202020204" pitchFamily="34" charset="0"/>
              </a:rPr>
              <a:t>PROVIDE GUIDANCE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>
                <a:solidFill>
                  <a:prstClr val="black"/>
                </a:solidFill>
                <a:latin typeface="Century Gothic" panose="020B0502020202020204" pitchFamily="34" charset="0"/>
              </a:rPr>
              <a:t>ACCORDING TO THE RUBRIC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0219173-527E-45B4-D160-01723F5C09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7230" y="1770386"/>
            <a:ext cx="4514850" cy="45148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63AE582-EFA2-5EAC-F3F5-E474579F09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0623" y="1777665"/>
            <a:ext cx="4389267" cy="4516889"/>
          </a:xfrm>
          <a:prstGeom prst="rect">
            <a:avLst/>
          </a:prstGeom>
        </p:spPr>
      </p:pic>
      <p:sp>
        <p:nvSpPr>
          <p:cNvPr id="16" name="Arrow: Right 15">
            <a:extLst>
              <a:ext uri="{FF2B5EF4-FFF2-40B4-BE49-F238E27FC236}">
                <a16:creationId xmlns:a16="http://schemas.microsoft.com/office/drawing/2014/main" id="{03E1D7FB-1958-4B02-7BEE-6DCB0A966392}"/>
              </a:ext>
            </a:extLst>
          </p:cNvPr>
          <p:cNvSpPr/>
          <p:nvPr/>
        </p:nvSpPr>
        <p:spPr>
          <a:xfrm rot="20398689">
            <a:off x="5445906" y="3915563"/>
            <a:ext cx="1844581" cy="593292"/>
          </a:xfrm>
          <a:prstGeom prst="rightArrow">
            <a:avLst/>
          </a:prstGeom>
          <a:solidFill>
            <a:srgbClr val="001484"/>
          </a:solidFill>
          <a:ln>
            <a:solidFill>
              <a:srgbClr val="001484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99DB86B-58A1-EF03-F40A-FE18586B23C0}"/>
              </a:ext>
            </a:extLst>
          </p:cNvPr>
          <p:cNvSpPr txBox="1"/>
          <p:nvPr/>
        </p:nvSpPr>
        <p:spPr>
          <a:xfrm>
            <a:off x="5246336" y="5154200"/>
            <a:ext cx="183444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err="1">
                <a:solidFill>
                  <a:prstClr val="black"/>
                </a:solidFill>
                <a:latin typeface="Century Gothic" panose="020B0502020202020204" pitchFamily="34" charset="0"/>
              </a:rPr>
              <a:t>Eg</a:t>
            </a:r>
            <a:r>
              <a:rPr lang="en-US">
                <a:solidFill>
                  <a:prstClr val="black"/>
                </a:solidFill>
                <a:latin typeface="Century Gothic" panose="020B0502020202020204" pitchFamily="34" charset="0"/>
              </a:rPr>
              <a:t>: Tracing of fonts vs cutting out of fonts</a:t>
            </a: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54437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95362AA-D239-5D73-77CF-806220E8E827}"/>
              </a:ext>
            </a:extLst>
          </p:cNvPr>
          <p:cNvSpPr/>
          <p:nvPr/>
        </p:nvSpPr>
        <p:spPr>
          <a:xfrm>
            <a:off x="0" y="0"/>
            <a:ext cx="12192000" cy="168674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14DE4C-BB07-3188-8E7E-2C82E31A9D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67" y="6190328"/>
            <a:ext cx="1987468" cy="695004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74AAE635-7EA2-EB98-0A52-D11D2C4D2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FA3D54B-3AA4-0D78-D315-8805CC440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484" y="653783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Cape Education Department</a:t>
            </a:r>
            <a:endParaRPr kumimoji="0" lang="en-ZA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DIRECTORATE: GENERAL EDUCATION AND TRAINING (GET)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F6A339-D366-4A80-13B5-79B3C6D451CD}"/>
              </a:ext>
            </a:extLst>
          </p:cNvPr>
          <p:cNvSpPr/>
          <p:nvPr/>
        </p:nvSpPr>
        <p:spPr>
          <a:xfrm>
            <a:off x="831169" y="323320"/>
            <a:ext cx="105296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50" normalizeH="0" baseline="0" noProof="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uLnTx/>
                <a:uFillTx/>
                <a:latin typeface="Aptos" panose="02110004020202020204"/>
                <a:ea typeface="+mn-ea"/>
                <a:cs typeface="+mn-cs"/>
              </a:rPr>
              <a:t>WHAT MEDIUMS CAN BE USED?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757A587-EBEB-63F5-F071-8700CB0A495D}"/>
              </a:ext>
            </a:extLst>
          </p:cNvPr>
          <p:cNvSpPr txBox="1"/>
          <p:nvPr/>
        </p:nvSpPr>
        <p:spPr>
          <a:xfrm>
            <a:off x="216816" y="1733366"/>
            <a:ext cx="6702457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DIGITAL ART: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We are allowed to use technology, but it needs to be regulated.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There are APPS and programs that has got ready-made templates. These can be used as </a:t>
            </a:r>
            <a:r>
              <a:rPr kumimoji="0" lang="en-US" sz="18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inspiration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 but not copied!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When using Digital tools /I-pad : it is important to record your creative process or take screenshots to show your teacher that you created it and didn’t take it from a program such as Canva 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REMEMBER: teachers can </a:t>
            </a:r>
            <a:r>
              <a:rPr kumimoji="0" lang="en-US" sz="18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Google Image search </a:t>
            </a: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your artwork and WILL find out if it was your design/idea.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CDBD6D-79B9-6B0D-1721-39B0FF4CAA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2181" y="4134023"/>
            <a:ext cx="3159053" cy="17508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B8D5200-CBB4-9472-78D6-15C8267D21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4142" y="3779933"/>
            <a:ext cx="2143125" cy="21431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129D46B-2764-C873-91F8-7E2C20C1AB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9284" y="2040834"/>
            <a:ext cx="3417752" cy="1920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56764"/>
      </p:ext>
    </p:extLst>
  </p:cSld>
  <p:clrMapOvr>
    <a:masterClrMapping/>
  </p:clrMapOvr>
  <p:transition spd="slow">
    <p:push dir="u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95362AA-D239-5D73-77CF-806220E8E827}"/>
              </a:ext>
            </a:extLst>
          </p:cNvPr>
          <p:cNvSpPr/>
          <p:nvPr/>
        </p:nvSpPr>
        <p:spPr>
          <a:xfrm>
            <a:off x="0" y="0"/>
            <a:ext cx="12192000" cy="168674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14DE4C-BB07-3188-8E7E-2C82E31A9D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67" y="6190328"/>
            <a:ext cx="1987468" cy="695004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74AAE635-7EA2-EB98-0A52-D11D2C4D2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FA3D54B-3AA4-0D78-D315-8805CC440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484" y="653783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Cape Education Department</a:t>
            </a:r>
            <a:endParaRPr kumimoji="0" lang="en-ZA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DIRECTORATE: GENERAL EDUCATION AND TRAINING (GET)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F6A339-D366-4A80-13B5-79B3C6D451CD}"/>
              </a:ext>
            </a:extLst>
          </p:cNvPr>
          <p:cNvSpPr/>
          <p:nvPr/>
        </p:nvSpPr>
        <p:spPr>
          <a:xfrm>
            <a:off x="680328" y="323320"/>
            <a:ext cx="108313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50" normalizeH="0" baseline="0" noProof="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uLnTx/>
                <a:uFillTx/>
                <a:latin typeface="Aptos" panose="02110004020202020204"/>
                <a:ea typeface="+mn-ea"/>
                <a:cs typeface="+mn-cs"/>
              </a:rPr>
              <a:t>3D Props for Drama Performance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42C6C7-02E1-AC12-1E3B-CA132E2C32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6460" y="1785789"/>
            <a:ext cx="6259080" cy="374478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B4C26B6-E87A-F3FF-6289-26399F38630A}"/>
              </a:ext>
            </a:extLst>
          </p:cNvPr>
          <p:cNvSpPr txBox="1"/>
          <p:nvPr/>
        </p:nvSpPr>
        <p:spPr>
          <a:xfrm>
            <a:off x="2672179" y="5629618"/>
            <a:ext cx="79100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  <a:hlinkClick r:id="rId4"/>
              </a:rPr>
              <a:t>https://www.theatrecrafts.com/pages/home/topics/props-and-masks/</a:t>
            </a: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2125123"/>
      </p:ext>
    </p:extLst>
  </p:cSld>
  <p:clrMapOvr>
    <a:masterClrMapping/>
  </p:clrMapOvr>
  <p:transition spd="slow">
    <p:push dir="u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95362AA-D239-5D73-77CF-806220E8E827}"/>
              </a:ext>
            </a:extLst>
          </p:cNvPr>
          <p:cNvSpPr/>
          <p:nvPr/>
        </p:nvSpPr>
        <p:spPr>
          <a:xfrm>
            <a:off x="0" y="0"/>
            <a:ext cx="12192000" cy="168674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14DE4C-BB07-3188-8E7E-2C82E31A9D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67" y="6190328"/>
            <a:ext cx="1987468" cy="695004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74AAE635-7EA2-EB98-0A52-D11D2C4D2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ZA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1FA3D54B-3AA4-0D78-D315-8805CC4403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-77484" y="653783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3695700" algn="l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Western Cape Education Department</a:t>
            </a:r>
            <a:endParaRPr kumimoji="0" lang="en-ZA" altLang="en-US" sz="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695700" algn="l"/>
                <a:tab pos="5730875" algn="r"/>
              </a:tabLst>
              <a:defRPr/>
            </a:pPr>
            <a:r>
              <a:rPr kumimoji="0" lang="en-GB" altLang="en-US" sz="1000" b="1" i="0" u="none" strike="noStrike" kern="1200" cap="none" spc="0" normalizeH="0" baseline="0" noProof="0">
                <a:ln>
                  <a:noFill/>
                </a:ln>
                <a:solidFill>
                  <a:srgbClr val="001489"/>
                </a:solidFill>
                <a:effectLst/>
                <a:uLnTx/>
                <a:uFillTx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DIRECTORATE: GENERAL EDUCATION AND TRAINING (GET)</a:t>
            </a:r>
            <a:endParaRPr kumimoji="0" lang="en-GB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CF6A339-D366-4A80-13B5-79B3C6D451CD}"/>
              </a:ext>
            </a:extLst>
          </p:cNvPr>
          <p:cNvSpPr/>
          <p:nvPr/>
        </p:nvSpPr>
        <p:spPr>
          <a:xfrm>
            <a:off x="680328" y="323320"/>
            <a:ext cx="108313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1" i="0" u="none" strike="noStrike" kern="1200" cap="none" spc="50" normalizeH="0" baseline="0" noProof="0">
                <a:ln w="9525" cmpd="sng">
                  <a:solidFill>
                    <a:srgbClr val="156082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156082">
                      <a:alpha val="40000"/>
                    </a:srgbClr>
                  </a:glow>
                </a:effectLst>
                <a:uLnTx/>
                <a:uFillTx/>
                <a:latin typeface="Aptos" panose="02110004020202020204"/>
                <a:ea typeface="+mn-ea"/>
                <a:cs typeface="+mn-cs"/>
              </a:rPr>
              <a:t>3D Props for Drama Performance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AC4F7F9-C963-9E7B-670A-33C54EB3161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3437" b="14214"/>
          <a:stretch/>
        </p:blipFill>
        <p:spPr>
          <a:xfrm>
            <a:off x="5765172" y="1864435"/>
            <a:ext cx="2485544" cy="224785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DDF0A9A-23EE-6229-C54D-4BCE645470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1123" y="4019329"/>
            <a:ext cx="1886791" cy="23447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300E0DD-066B-777B-1F59-1F5A9BC638E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145" b="9503"/>
          <a:stretch/>
        </p:blipFill>
        <p:spPr>
          <a:xfrm>
            <a:off x="8831748" y="1767537"/>
            <a:ext cx="3176466" cy="234475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9901A91-C752-A2A0-094C-257B8F65AF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7533" y="4232790"/>
            <a:ext cx="2060566" cy="195753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74D23A8-B666-BBFB-EF01-E5ADEBF6084D}"/>
              </a:ext>
            </a:extLst>
          </p:cNvPr>
          <p:cNvSpPr txBox="1"/>
          <p:nvPr/>
        </p:nvSpPr>
        <p:spPr>
          <a:xfrm>
            <a:off x="380156" y="2010064"/>
            <a:ext cx="49178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Again, use the internet for ideas, but don’t just copy it!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1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FOCUS: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Clever use of recycled materials &amp; HOW well you made it is very important !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 panose="020B0502020202020204" pitchFamily="34" charset="0"/>
                <a:ea typeface="+mn-ea"/>
                <a:cs typeface="+mn-cs"/>
              </a:rPr>
              <a:t>Refer to your RUBRIC!</a:t>
            </a:r>
            <a:endParaRPr kumimoji="0" lang="en-ZA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910650"/>
      </p:ext>
    </p:extLst>
  </p:cSld>
  <p:clrMapOvr>
    <a:masterClrMapping/>
  </p:clrMapOvr>
  <p:transition spd="slow">
    <p:push dir="u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E24F4F-001B-4BA8-BC5C-16AAB4097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1982" y="122057"/>
            <a:ext cx="11083724" cy="746045"/>
          </a:xfrm>
        </p:spPr>
        <p:txBody>
          <a:bodyPr>
            <a:normAutofit fontScale="90000"/>
          </a:bodyPr>
          <a:lstStyle/>
          <a:p>
            <a:pPr algn="ctr"/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rgbClr val="242852"/>
                </a:solidFill>
                <a:effectLst/>
                <a:uLnTx/>
                <a:uFillTx/>
                <a:latin typeface="Century Gothic"/>
              </a:rPr>
              <a:t>CREATIVE ARTS: DRAMA </a:t>
            </a:r>
            <a:r>
              <a:rPr lang="en-US" sz="3600" b="1">
                <a:solidFill>
                  <a:srgbClr val="242852"/>
                </a:solidFill>
                <a:latin typeface="Century Gothic"/>
              </a:rPr>
              <a:t>TEACHING GUIDE PER WEEK</a:t>
            </a:r>
            <a:endParaRPr lang="en-GB" b="1"/>
          </a:p>
        </p:txBody>
      </p:sp>
      <p:pic>
        <p:nvPicPr>
          <p:cNvPr id="3" name="Picture 2" descr="A screenshot of a chart&#10;&#10;Description automatically generated">
            <a:extLst>
              <a:ext uri="{FF2B5EF4-FFF2-40B4-BE49-F238E27FC236}">
                <a16:creationId xmlns:a16="http://schemas.microsoft.com/office/drawing/2014/main" id="{AEAF5C5A-F7DA-730C-E84B-EBFA0280D1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15906"/>
            <a:ext cx="12166169" cy="5920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085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AD65EF-842E-E779-DBD1-55CDD934F1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AC11110-F3D5-647E-5490-E14226FE64E5}"/>
              </a:ext>
            </a:extLst>
          </p:cNvPr>
          <p:cNvGraphicFramePr>
            <a:graphicFrameLocks noGrp="1"/>
          </p:cNvGraphicFramePr>
          <p:nvPr/>
        </p:nvGraphicFramePr>
        <p:xfrm>
          <a:off x="146649" y="477923"/>
          <a:ext cx="11921706" cy="6385360"/>
        </p:xfrm>
        <a:graphic>
          <a:graphicData uri="http://schemas.openxmlformats.org/drawingml/2006/table">
            <a:tbl>
              <a:tblPr firstRow="1" firstCol="1" bandRow="1">
                <a:tableStyleId>{21E4AEA4-8DFA-4A89-87EB-49C32662AFE0}</a:tableStyleId>
              </a:tblPr>
              <a:tblGrid>
                <a:gridCol w="1440611">
                  <a:extLst>
                    <a:ext uri="{9D8B030D-6E8A-4147-A177-3AD203B41FA5}">
                      <a16:colId xmlns:a16="http://schemas.microsoft.com/office/drawing/2014/main" val="3765383106"/>
                    </a:ext>
                  </a:extLst>
                </a:gridCol>
                <a:gridCol w="2244899">
                  <a:extLst>
                    <a:ext uri="{9D8B030D-6E8A-4147-A177-3AD203B41FA5}">
                      <a16:colId xmlns:a16="http://schemas.microsoft.com/office/drawing/2014/main" val="2073492068"/>
                    </a:ext>
                  </a:extLst>
                </a:gridCol>
                <a:gridCol w="2059049">
                  <a:extLst>
                    <a:ext uri="{9D8B030D-6E8A-4147-A177-3AD203B41FA5}">
                      <a16:colId xmlns:a16="http://schemas.microsoft.com/office/drawing/2014/main" val="1883263247"/>
                    </a:ext>
                  </a:extLst>
                </a:gridCol>
                <a:gridCol w="2059049">
                  <a:extLst>
                    <a:ext uri="{9D8B030D-6E8A-4147-A177-3AD203B41FA5}">
                      <a16:colId xmlns:a16="http://schemas.microsoft.com/office/drawing/2014/main" val="3853651662"/>
                    </a:ext>
                  </a:extLst>
                </a:gridCol>
                <a:gridCol w="2059049">
                  <a:extLst>
                    <a:ext uri="{9D8B030D-6E8A-4147-A177-3AD203B41FA5}">
                      <a16:colId xmlns:a16="http://schemas.microsoft.com/office/drawing/2014/main" val="485060464"/>
                    </a:ext>
                  </a:extLst>
                </a:gridCol>
                <a:gridCol w="2059049">
                  <a:extLst>
                    <a:ext uri="{9D8B030D-6E8A-4147-A177-3AD203B41FA5}">
                      <a16:colId xmlns:a16="http://schemas.microsoft.com/office/drawing/2014/main" val="1466588525"/>
                    </a:ext>
                  </a:extLst>
                </a:gridCol>
              </a:tblGrid>
              <a:tr h="539198">
                <a:tc>
                  <a:txBody>
                    <a:bodyPr/>
                    <a:lstStyle/>
                    <a:p>
                      <a:pPr marL="0" marR="0" algn="ctr"/>
                      <a:r>
                        <a:rPr lang="en-GB" sz="1300">
                          <a:effectLst/>
                        </a:rPr>
                        <a:t>CRITERIA/</a:t>
                      </a:r>
                    </a:p>
                    <a:p>
                      <a:pPr marL="0" marR="0" algn="ctr"/>
                      <a:r>
                        <a:rPr lang="en-GB" sz="1300">
                          <a:effectLst/>
                        </a:rPr>
                        <a:t>MARK ALLOCATION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GB" sz="1300">
                          <a:effectLst/>
                        </a:rPr>
                        <a:t>5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GB" sz="1300">
                          <a:effectLst/>
                        </a:rPr>
                        <a:t>4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GB" sz="1300">
                          <a:effectLst/>
                        </a:rPr>
                        <a:t>3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 anchor="ctr"/>
                </a:tc>
                <a:tc>
                  <a:txBody>
                    <a:bodyPr/>
                    <a:lstStyle/>
                    <a:p>
                      <a:pPr marL="0" marR="0" algn="ctr"/>
                      <a:r>
                        <a:rPr lang="en-GB" sz="1300">
                          <a:effectLst/>
                        </a:rPr>
                        <a:t>2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 anchor="ctr"/>
                </a:tc>
                <a:tc>
                  <a:txBody>
                    <a:bodyPr/>
                    <a:lstStyle/>
                    <a:p>
                      <a:pPr marL="276860" marR="0" algn="ctr"/>
                      <a:r>
                        <a:rPr lang="en-GB" sz="1300">
                          <a:effectLst/>
                        </a:rPr>
                        <a:t>1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 anchor="ctr"/>
                </a:tc>
                <a:extLst>
                  <a:ext uri="{0D108BD9-81ED-4DB2-BD59-A6C34878D82A}">
                    <a16:rowId xmlns:a16="http://schemas.microsoft.com/office/drawing/2014/main" val="2574630414"/>
                  </a:ext>
                </a:extLst>
              </a:tr>
              <a:tr h="2449317">
                <a:tc>
                  <a:txBody>
                    <a:bodyPr/>
                    <a:lstStyle/>
                    <a:p>
                      <a:pPr marL="0" marR="0" algn="ctr"/>
                      <a:r>
                        <a:rPr lang="en-GB" sz="1300">
                          <a:effectLst/>
                        </a:rPr>
                        <a:t>Process towards performance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Actively and enthusiastically participates in all group activities, brainstorming sessions, and rehearsals.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 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Demonstrates outstanding engagement and commitment to the collaborative process.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 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Contributions are insightful, innovative, and significantly enhance the improvisation. Proactively takes initiative.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Consistently participates in group activities, brainstorming, and rehearsals.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 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Actively engages with peers and the task at hand.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 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Contributions are thoughtful and contribute to the overall development of the improvisation.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Participates regularly in group activities, brainstorming, and rehearsals.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 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Demonstrates a satisfactory level of engagement.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 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Contributions are relevant and support the development of ideas.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Participates sporadically in group activities, brainstorming, and rehearsals.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 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Engagement is inconsistent and may require prompting.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 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Contributions are minimal and offer limited development to the scene.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Rarely participates in group activities, brainstorming, or rehearsals.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 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Shows little to no engagement in the collaborative process.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 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Requires significant prompting to contribute.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extLst>
                  <a:ext uri="{0D108BD9-81ED-4DB2-BD59-A6C34878D82A}">
                    <a16:rowId xmlns:a16="http://schemas.microsoft.com/office/drawing/2014/main" val="4235031581"/>
                  </a:ext>
                </a:extLst>
              </a:tr>
              <a:tr h="721629">
                <a:tc>
                  <a:txBody>
                    <a:bodyPr/>
                    <a:lstStyle/>
                    <a:p>
                      <a:pPr marL="0" marR="0" algn="ctr"/>
                      <a:r>
                        <a:rPr lang="en-GB" sz="1300">
                          <a:effectLst/>
                        </a:rPr>
                        <a:t>Vocal Skills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Excellent vocal skills, natural pace, and skilful use of pitch, pause, volume and tone.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Good use of volume, pitch, pace, pause and tone of voice.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Adequate use of volume, pitch, pace, pause and tone of voice.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Quiet or too loud. Monotone voice. Uneven pace.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Inaudible and slow or too fast pace.</a:t>
                      </a:r>
                    </a:p>
                    <a:p>
                      <a:pPr marL="0" marR="0"/>
                      <a:r>
                        <a:rPr lang="en-GB" sz="1100">
                          <a:effectLst/>
                        </a:rPr>
                        <a:t>Needs improvement in interpretation of vocal skills.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extLst>
                  <a:ext uri="{0D108BD9-81ED-4DB2-BD59-A6C34878D82A}">
                    <a16:rowId xmlns:a16="http://schemas.microsoft.com/office/drawing/2014/main" val="653110907"/>
                  </a:ext>
                </a:extLst>
              </a:tr>
              <a:tr h="931293">
                <a:tc>
                  <a:txBody>
                    <a:bodyPr/>
                    <a:lstStyle/>
                    <a:p>
                      <a:pPr marL="0" marR="0" algn="ctr"/>
                      <a:r>
                        <a:rPr lang="en-GB" sz="1300">
                          <a:effectLst/>
                        </a:rPr>
                        <a:t>Body Language Gestures</a:t>
                      </a:r>
                    </a:p>
                    <a:p>
                      <a:pPr marL="0" marR="0" algn="ctr"/>
                      <a:r>
                        <a:rPr lang="en-GB" sz="1300">
                          <a:effectLst/>
                        </a:rPr>
                        <a:t>Facial Expressions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Excellent and authentic use of facial expressions and body language.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Good use of facial expressions and body language.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Adequate body language and use of facial expressions. At times uncertain body movements.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Unsure facial expressions. Body language reflects nervousness. Lacks appropriate body movements.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Lack of facial expressions. Express nervousness and lack of body movements.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extLst>
                  <a:ext uri="{0D108BD9-81ED-4DB2-BD59-A6C34878D82A}">
                    <a16:rowId xmlns:a16="http://schemas.microsoft.com/office/drawing/2014/main" val="4168337898"/>
                  </a:ext>
                </a:extLst>
              </a:tr>
              <a:tr h="621961">
                <a:tc>
                  <a:txBody>
                    <a:bodyPr/>
                    <a:lstStyle/>
                    <a:p>
                      <a:pPr marL="0" marR="0" algn="ctr"/>
                      <a:r>
                        <a:rPr lang="en-GB" sz="1300">
                          <a:effectLst/>
                        </a:rPr>
                        <a:t>Improvised Scene Structure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Engaging and authentic storyline. Clear and focused beginning, middle and end.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Clear and defined storyline. Strong beginning, middle and end.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Visible storyline with a beginning, middle and end.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Storyline not always clear and focused. Lacks substance in certain parts.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No understanding of storyline. Sketch does not make sense.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extLst>
                  <a:ext uri="{0D108BD9-81ED-4DB2-BD59-A6C34878D82A}">
                    <a16:rowId xmlns:a16="http://schemas.microsoft.com/office/drawing/2014/main" val="66255821"/>
                  </a:ext>
                </a:extLst>
              </a:tr>
              <a:tr h="639532">
                <a:tc>
                  <a:txBody>
                    <a:bodyPr/>
                    <a:lstStyle/>
                    <a:p>
                      <a:pPr marL="0" marR="0" algn="ctr"/>
                      <a:r>
                        <a:rPr lang="en-GB" sz="1300">
                          <a:effectLst/>
                        </a:rPr>
                        <a:t>Group Performance</a:t>
                      </a:r>
                    </a:p>
                    <a:p>
                      <a:pPr marL="0" marR="0" algn="ctr"/>
                      <a:r>
                        <a:rPr lang="en-GB" sz="1300">
                          <a:effectLst/>
                        </a:rPr>
                        <a:t> 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 anchor="ctr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Captivating performance and excellent group dynamic.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Good performance. Enjoyable and successfully engaged as a group.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Adequate performance and group energy were sustained.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Limited group interaction. Uncertain of performance and communication skills.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tc>
                  <a:txBody>
                    <a:bodyPr/>
                    <a:lstStyle/>
                    <a:p>
                      <a:pPr marL="0" marR="0"/>
                      <a:r>
                        <a:rPr lang="en-GB" sz="1100">
                          <a:effectLst/>
                        </a:rPr>
                        <a:t>Inadequate group performance. Lacked direction and communication.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/>
                </a:tc>
                <a:extLst>
                  <a:ext uri="{0D108BD9-81ED-4DB2-BD59-A6C34878D82A}">
                    <a16:rowId xmlns:a16="http://schemas.microsoft.com/office/drawing/2014/main" val="3693029141"/>
                  </a:ext>
                </a:extLst>
              </a:tr>
              <a:tr h="390883">
                <a:tc gridSpan="6">
                  <a:txBody>
                    <a:bodyPr/>
                    <a:lstStyle/>
                    <a:p>
                      <a:pPr marL="0" marR="0"/>
                      <a:r>
                        <a:rPr lang="en-GB" sz="1300">
                          <a:effectLst/>
                        </a:rPr>
                        <a:t>TOTAL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/25</a:t>
                      </a:r>
                      <a:endParaRPr lang="en-GB" sz="13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369" marR="36369" marT="0" marB="0"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26417637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1DE2BA6D-0B2E-C61B-C258-77A2715486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00281" y="0"/>
            <a:ext cx="7591437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1752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75250" algn="l"/>
              </a:tabLst>
            </a:pPr>
            <a:r>
              <a:rPr kumimoji="0" lang="en-US" altLang="en-US" sz="2400" b="0" i="0" u="none" strike="noStrike" cap="none" normalizeH="0" baseline="0">
                <a:ln>
                  <a:noFill/>
                </a:ln>
                <a:solidFill>
                  <a:srgbClr val="C0000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</a:rPr>
              <a:t>CREATIVE ARTS (DRAMA) TOTAL 25 MARKS</a:t>
            </a:r>
            <a:endParaRPr kumimoji="0" lang="en-GB" altLang="en-US" sz="2400" b="0" i="0" u="none" strike="noStrike" cap="none" normalizeH="0" baseline="0">
              <a:ln>
                <a:noFill/>
              </a:ln>
              <a:solidFill>
                <a:srgbClr val="C0000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175250" algn="l"/>
              </a:tabLst>
            </a:pPr>
            <a:endParaRPr kumimoji="0" lang="en-GB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491479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9E63D94E-BD41-85FD-1ACE-1F3B7B1E44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>
            <a:normAutofit/>
          </a:bodyPr>
          <a:lstStyle/>
          <a:p>
            <a:r>
              <a:rPr lang="en-US" sz="3600">
                <a:solidFill>
                  <a:srgbClr val="FFFFFF"/>
                </a:solidFill>
              </a:rPr>
              <a:t>Process towards Product</a:t>
            </a:r>
            <a:endParaRPr lang="en-GB" sz="3600">
              <a:solidFill>
                <a:srgbClr val="FFFFFF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362EE7-98B6-5F3D-6B94-DEB12CC3AC9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52" t="2373" r="654" b="2"/>
          <a:stretch/>
        </p:blipFill>
        <p:spPr>
          <a:xfrm>
            <a:off x="205740" y="618681"/>
            <a:ext cx="7933733" cy="5976429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3850167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8373A3F-54E0-424E-A84D-3522122109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9F133EE7-15C1-CE02-3A9F-8349565728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54513" y="841375"/>
            <a:ext cx="3505200" cy="311469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600">
                <a:solidFill>
                  <a:schemeClr val="bg1"/>
                </a:solidFill>
              </a:rPr>
              <a:t>Process towards Product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7BAEF06-AB74-442C-8C30-B88233FD83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BDFD9AA5-A6A4-499F-BB09-5CD7F814589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" y="0"/>
              <a:ext cx="3986041" cy="6858000"/>
              <a:chOff x="1" y="0"/>
              <a:chExt cx="3986041" cy="6858000"/>
            </a:xfrm>
          </p:grpSpPr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id="{5F499571-4EEA-4442-B71C-2972335B354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" y="0"/>
                <a:ext cx="3986041" cy="6858000"/>
              </a:xfrm>
              <a:custGeom>
                <a:avLst/>
                <a:gdLst>
                  <a:gd name="connsiteX0" fmla="*/ 0 w 3986041"/>
                  <a:gd name="connsiteY0" fmla="*/ 0 h 6858000"/>
                  <a:gd name="connsiteX1" fmla="*/ 3066495 w 3986041"/>
                  <a:gd name="connsiteY1" fmla="*/ 0 h 6858000"/>
                  <a:gd name="connsiteX2" fmla="*/ 3427241 w 3986041"/>
                  <a:gd name="connsiteY2" fmla="*/ 1211943 h 6858000"/>
                  <a:gd name="connsiteX3" fmla="*/ 3986041 w 3986041"/>
                  <a:gd name="connsiteY3" fmla="*/ 4122057 h 6858000"/>
                  <a:gd name="connsiteX4" fmla="*/ 3751724 w 3986041"/>
                  <a:gd name="connsiteY4" fmla="*/ 6858000 h 6858000"/>
                  <a:gd name="connsiteX5" fmla="*/ 0 w 3986041"/>
                  <a:gd name="connsiteY5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6041" h="6858000">
                    <a:moveTo>
                      <a:pt x="0" y="0"/>
                    </a:moveTo>
                    <a:lnTo>
                      <a:pt x="3066495" y="0"/>
                    </a:lnTo>
                    <a:lnTo>
                      <a:pt x="3427241" y="1211943"/>
                    </a:lnTo>
                    <a:lnTo>
                      <a:pt x="3986041" y="4122057"/>
                    </a:lnTo>
                    <a:lnTo>
                      <a:pt x="3751724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Freeform: Shape 20">
                <a:extLst>
                  <a:ext uri="{FF2B5EF4-FFF2-40B4-BE49-F238E27FC236}">
                    <a16:creationId xmlns:a16="http://schemas.microsoft.com/office/drawing/2014/main" id="{9FFC7284-7A71-4F33-AB06-E0D1EB1CAFF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" y="0"/>
                <a:ext cx="3986041" cy="6858000"/>
              </a:xfrm>
              <a:custGeom>
                <a:avLst/>
                <a:gdLst>
                  <a:gd name="connsiteX0" fmla="*/ 0 w 3986041"/>
                  <a:gd name="connsiteY0" fmla="*/ 0 h 6858000"/>
                  <a:gd name="connsiteX1" fmla="*/ 3066495 w 3986041"/>
                  <a:gd name="connsiteY1" fmla="*/ 0 h 6858000"/>
                  <a:gd name="connsiteX2" fmla="*/ 3427241 w 3986041"/>
                  <a:gd name="connsiteY2" fmla="*/ 1211943 h 6858000"/>
                  <a:gd name="connsiteX3" fmla="*/ 3986041 w 3986041"/>
                  <a:gd name="connsiteY3" fmla="*/ 4122057 h 6858000"/>
                  <a:gd name="connsiteX4" fmla="*/ 3751724 w 3986041"/>
                  <a:gd name="connsiteY4" fmla="*/ 6858000 h 6858000"/>
                  <a:gd name="connsiteX5" fmla="*/ 0 w 3986041"/>
                  <a:gd name="connsiteY5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6041" h="6858000">
                    <a:moveTo>
                      <a:pt x="0" y="0"/>
                    </a:moveTo>
                    <a:lnTo>
                      <a:pt x="3066495" y="0"/>
                    </a:lnTo>
                    <a:lnTo>
                      <a:pt x="3427241" y="1211943"/>
                    </a:lnTo>
                    <a:lnTo>
                      <a:pt x="3986041" y="4122057"/>
                    </a:lnTo>
                    <a:lnTo>
                      <a:pt x="3751724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C27F758D-B23C-459E-AD21-6621782C72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748588" y="0"/>
              <a:ext cx="1339053" cy="6858000"/>
              <a:chOff x="2748588" y="0"/>
              <a:chExt cx="1339053" cy="6858000"/>
            </a:xfrm>
          </p:grpSpPr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08DD5D69-A882-48D7-ACFB-68E2DC6B045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748588" y="0"/>
                <a:ext cx="1339053" cy="6858000"/>
              </a:xfrm>
              <a:custGeom>
                <a:avLst/>
                <a:gdLst>
                  <a:gd name="connsiteX0" fmla="*/ 850532 w 1339053"/>
                  <a:gd name="connsiteY0" fmla="*/ 3481838 h 6858000"/>
                  <a:gd name="connsiteX1" fmla="*/ 877027 w 1339053"/>
                  <a:gd name="connsiteY1" fmla="*/ 3490955 h 6858000"/>
                  <a:gd name="connsiteX2" fmla="*/ 922718 w 1339053"/>
                  <a:gd name="connsiteY2" fmla="*/ 3516472 h 6858000"/>
                  <a:gd name="connsiteX3" fmla="*/ 1094179 w 1339053"/>
                  <a:gd name="connsiteY3" fmla="*/ 3567567 h 6858000"/>
                  <a:gd name="connsiteX4" fmla="*/ 1118891 w 1339053"/>
                  <a:gd name="connsiteY4" fmla="*/ 3568331 h 6858000"/>
                  <a:gd name="connsiteX5" fmla="*/ 1295961 w 1339053"/>
                  <a:gd name="connsiteY5" fmla="*/ 3584709 h 6858000"/>
                  <a:gd name="connsiteX6" fmla="*/ 1308070 w 1339053"/>
                  <a:gd name="connsiteY6" fmla="*/ 3585183 h 6858000"/>
                  <a:gd name="connsiteX7" fmla="*/ 1325263 w 1339053"/>
                  <a:gd name="connsiteY7" fmla="*/ 3705453 h 6858000"/>
                  <a:gd name="connsiteX8" fmla="*/ 1334107 w 1339053"/>
                  <a:gd name="connsiteY8" fmla="*/ 3772268 h 6858000"/>
                  <a:gd name="connsiteX9" fmla="*/ 1338203 w 1339053"/>
                  <a:gd name="connsiteY9" fmla="*/ 3831076 h 6858000"/>
                  <a:gd name="connsiteX10" fmla="*/ 1338805 w 1339053"/>
                  <a:gd name="connsiteY10" fmla="*/ 3839709 h 6858000"/>
                  <a:gd name="connsiteX11" fmla="*/ 1335635 w 1339053"/>
                  <a:gd name="connsiteY11" fmla="*/ 4118635 h 6858000"/>
                  <a:gd name="connsiteX12" fmla="*/ 1337171 w 1339053"/>
                  <a:gd name="connsiteY12" fmla="*/ 4209403 h 6858000"/>
                  <a:gd name="connsiteX13" fmla="*/ 1325840 w 1339053"/>
                  <a:gd name="connsiteY13" fmla="*/ 4309174 h 6858000"/>
                  <a:gd name="connsiteX14" fmla="*/ 1321122 w 1339053"/>
                  <a:gd name="connsiteY14" fmla="*/ 4473630 h 6858000"/>
                  <a:gd name="connsiteX15" fmla="*/ 1302196 w 1339053"/>
                  <a:gd name="connsiteY15" fmla="*/ 4791709 h 6858000"/>
                  <a:gd name="connsiteX16" fmla="*/ 1293239 w 1339053"/>
                  <a:gd name="connsiteY16" fmla="*/ 4860048 h 6858000"/>
                  <a:gd name="connsiteX17" fmla="*/ 1288829 w 1339053"/>
                  <a:gd name="connsiteY17" fmla="*/ 5039837 h 6858000"/>
                  <a:gd name="connsiteX18" fmla="*/ 1289584 w 1339053"/>
                  <a:gd name="connsiteY18" fmla="*/ 5148703 h 6858000"/>
                  <a:gd name="connsiteX19" fmla="*/ 1282205 w 1339053"/>
                  <a:gd name="connsiteY19" fmla="*/ 5236435 h 6858000"/>
                  <a:gd name="connsiteX20" fmla="*/ 1268145 w 1339053"/>
                  <a:gd name="connsiteY20" fmla="*/ 5311662 h 6858000"/>
                  <a:gd name="connsiteX21" fmla="*/ 1250547 w 1339053"/>
                  <a:gd name="connsiteY21" fmla="*/ 5515595 h 6858000"/>
                  <a:gd name="connsiteX22" fmla="*/ 1243323 w 1339053"/>
                  <a:gd name="connsiteY22" fmla="*/ 5596885 h 6858000"/>
                  <a:gd name="connsiteX23" fmla="*/ 1238303 w 1339053"/>
                  <a:gd name="connsiteY23" fmla="*/ 5812036 h 6858000"/>
                  <a:gd name="connsiteX24" fmla="*/ 1223551 w 1339053"/>
                  <a:gd name="connsiteY24" fmla="*/ 5991171 h 6858000"/>
                  <a:gd name="connsiteX25" fmla="*/ 1219699 w 1339053"/>
                  <a:gd name="connsiteY25" fmla="*/ 6066726 h 6858000"/>
                  <a:gd name="connsiteX26" fmla="*/ 1199935 w 1339053"/>
                  <a:gd name="connsiteY26" fmla="*/ 6236130 h 6858000"/>
                  <a:gd name="connsiteX27" fmla="*/ 1192857 w 1339053"/>
                  <a:gd name="connsiteY27" fmla="*/ 6333267 h 6858000"/>
                  <a:gd name="connsiteX28" fmla="*/ 1148174 w 1339053"/>
                  <a:gd name="connsiteY28" fmla="*/ 6561849 h 6858000"/>
                  <a:gd name="connsiteX29" fmla="*/ 1100424 w 1339053"/>
                  <a:gd name="connsiteY29" fmla="*/ 6797385 h 6858000"/>
                  <a:gd name="connsiteX30" fmla="*/ 1085621 w 1339053"/>
                  <a:gd name="connsiteY30" fmla="*/ 6858000 h 6858000"/>
                  <a:gd name="connsiteX31" fmla="*/ 932341 w 1339053"/>
                  <a:gd name="connsiteY31" fmla="*/ 6858000 h 6858000"/>
                  <a:gd name="connsiteX32" fmla="*/ 944496 w 1339053"/>
                  <a:gd name="connsiteY32" fmla="*/ 6829656 h 6858000"/>
                  <a:gd name="connsiteX33" fmla="*/ 913239 w 1339053"/>
                  <a:gd name="connsiteY33" fmla="*/ 6720119 h 6858000"/>
                  <a:gd name="connsiteX34" fmla="*/ 870682 w 1339053"/>
                  <a:gd name="connsiteY34" fmla="*/ 6655346 h 6858000"/>
                  <a:gd name="connsiteX35" fmla="*/ 846442 w 1339053"/>
                  <a:gd name="connsiteY35" fmla="*/ 6498594 h 6858000"/>
                  <a:gd name="connsiteX36" fmla="*/ 881150 w 1339053"/>
                  <a:gd name="connsiteY36" fmla="*/ 6473756 h 6858000"/>
                  <a:gd name="connsiteX37" fmla="*/ 922470 w 1339053"/>
                  <a:gd name="connsiteY37" fmla="*/ 6377035 h 6858000"/>
                  <a:gd name="connsiteX38" fmla="*/ 955039 w 1339053"/>
                  <a:gd name="connsiteY38" fmla="*/ 6268585 h 6858000"/>
                  <a:gd name="connsiteX39" fmla="*/ 1024350 w 1339053"/>
                  <a:gd name="connsiteY39" fmla="*/ 6083443 h 6858000"/>
                  <a:gd name="connsiteX40" fmla="*/ 999696 w 1339053"/>
                  <a:gd name="connsiteY40" fmla="*/ 5938416 h 6858000"/>
                  <a:gd name="connsiteX41" fmla="*/ 988342 w 1339053"/>
                  <a:gd name="connsiteY41" fmla="*/ 5882426 h 6858000"/>
                  <a:gd name="connsiteX42" fmla="*/ 985444 w 1339053"/>
                  <a:gd name="connsiteY42" fmla="*/ 5832438 h 6858000"/>
                  <a:gd name="connsiteX43" fmla="*/ 992016 w 1339053"/>
                  <a:gd name="connsiteY43" fmla="*/ 5777751 h 6858000"/>
                  <a:gd name="connsiteX44" fmla="*/ 995028 w 1339053"/>
                  <a:gd name="connsiteY44" fmla="*/ 5641832 h 6858000"/>
                  <a:gd name="connsiteX45" fmla="*/ 981247 w 1339053"/>
                  <a:gd name="connsiteY45" fmla="*/ 5562522 h 6858000"/>
                  <a:gd name="connsiteX46" fmla="*/ 995131 w 1339053"/>
                  <a:gd name="connsiteY46" fmla="*/ 5398075 h 6858000"/>
                  <a:gd name="connsiteX47" fmla="*/ 997379 w 1339053"/>
                  <a:gd name="connsiteY47" fmla="*/ 5283928 h 6858000"/>
                  <a:gd name="connsiteX48" fmla="*/ 979617 w 1339053"/>
                  <a:gd name="connsiteY48" fmla="*/ 5157396 h 6858000"/>
                  <a:gd name="connsiteX49" fmla="*/ 976441 w 1339053"/>
                  <a:gd name="connsiteY49" fmla="*/ 5139485 h 6858000"/>
                  <a:gd name="connsiteX50" fmla="*/ 953793 w 1339053"/>
                  <a:gd name="connsiteY50" fmla="*/ 5091862 h 6858000"/>
                  <a:gd name="connsiteX51" fmla="*/ 853056 w 1339053"/>
                  <a:gd name="connsiteY51" fmla="*/ 5001787 h 6858000"/>
                  <a:gd name="connsiteX52" fmla="*/ 833979 w 1339053"/>
                  <a:gd name="connsiteY52" fmla="*/ 4978966 h 6858000"/>
                  <a:gd name="connsiteX53" fmla="*/ 796995 w 1339053"/>
                  <a:gd name="connsiteY53" fmla="*/ 4813768 h 6858000"/>
                  <a:gd name="connsiteX54" fmla="*/ 820590 w 1339053"/>
                  <a:gd name="connsiteY54" fmla="*/ 4764057 h 6858000"/>
                  <a:gd name="connsiteX55" fmla="*/ 864688 w 1339053"/>
                  <a:gd name="connsiteY55" fmla="*/ 4714752 h 6858000"/>
                  <a:gd name="connsiteX56" fmla="*/ 910485 w 1339053"/>
                  <a:gd name="connsiteY56" fmla="*/ 4590911 h 6858000"/>
                  <a:gd name="connsiteX57" fmla="*/ 911445 w 1339053"/>
                  <a:gd name="connsiteY57" fmla="*/ 4539571 h 6858000"/>
                  <a:gd name="connsiteX58" fmla="*/ 900285 w 1339053"/>
                  <a:gd name="connsiteY58" fmla="*/ 4445837 h 6858000"/>
                  <a:gd name="connsiteX59" fmla="*/ 863237 w 1339053"/>
                  <a:gd name="connsiteY59" fmla="*/ 4364703 h 6858000"/>
                  <a:gd name="connsiteX60" fmla="*/ 798070 w 1339053"/>
                  <a:gd name="connsiteY60" fmla="*/ 4243284 h 6858000"/>
                  <a:gd name="connsiteX61" fmla="*/ 817097 w 1339053"/>
                  <a:gd name="connsiteY61" fmla="*/ 4054750 h 6858000"/>
                  <a:gd name="connsiteX62" fmla="*/ 826251 w 1339053"/>
                  <a:gd name="connsiteY62" fmla="*/ 3982801 h 6858000"/>
                  <a:gd name="connsiteX63" fmla="*/ 836848 w 1339053"/>
                  <a:gd name="connsiteY63" fmla="*/ 3784939 h 6858000"/>
                  <a:gd name="connsiteX64" fmla="*/ 841285 w 1339053"/>
                  <a:gd name="connsiteY64" fmla="*/ 3766755 h 6858000"/>
                  <a:gd name="connsiteX65" fmla="*/ 841284 w 1339053"/>
                  <a:gd name="connsiteY65" fmla="*/ 3766755 h 6858000"/>
                  <a:gd name="connsiteX66" fmla="*/ 852925 w 1339053"/>
                  <a:gd name="connsiteY66" fmla="*/ 3719034 h 6858000"/>
                  <a:gd name="connsiteX67" fmla="*/ 857932 w 1339053"/>
                  <a:gd name="connsiteY67" fmla="*/ 3696880 h 6858000"/>
                  <a:gd name="connsiteX68" fmla="*/ 853534 w 1339053"/>
                  <a:gd name="connsiteY68" fmla="*/ 3507036 h 6858000"/>
                  <a:gd name="connsiteX69" fmla="*/ 850226 w 1339053"/>
                  <a:gd name="connsiteY69" fmla="*/ 3485839 h 6858000"/>
                  <a:gd name="connsiteX70" fmla="*/ 0 w 1339053"/>
                  <a:gd name="connsiteY70" fmla="*/ 0 h 6858000"/>
                  <a:gd name="connsiteX71" fmla="*/ 455609 w 1339053"/>
                  <a:gd name="connsiteY71" fmla="*/ 0 h 6858000"/>
                  <a:gd name="connsiteX72" fmla="*/ 459171 w 1339053"/>
                  <a:gd name="connsiteY72" fmla="*/ 72395 h 6858000"/>
                  <a:gd name="connsiteX73" fmla="*/ 460041 w 1339053"/>
                  <a:gd name="connsiteY73" fmla="*/ 131917 h 6858000"/>
                  <a:gd name="connsiteX74" fmla="*/ 504421 w 1339053"/>
                  <a:gd name="connsiteY74" fmla="*/ 389691 h 6858000"/>
                  <a:gd name="connsiteX75" fmla="*/ 582097 w 1339053"/>
                  <a:gd name="connsiteY75" fmla="*/ 634609 h 6858000"/>
                  <a:gd name="connsiteX76" fmla="*/ 702468 w 1339053"/>
                  <a:gd name="connsiteY76" fmla="*/ 834019 h 6858000"/>
                  <a:gd name="connsiteX77" fmla="*/ 729203 w 1339053"/>
                  <a:gd name="connsiteY77" fmla="*/ 887701 h 6858000"/>
                  <a:gd name="connsiteX78" fmla="*/ 743787 w 1339053"/>
                  <a:gd name="connsiteY78" fmla="*/ 1016355 h 6858000"/>
                  <a:gd name="connsiteX79" fmla="*/ 750083 w 1339053"/>
                  <a:gd name="connsiteY79" fmla="*/ 1128060 h 6858000"/>
                  <a:gd name="connsiteX80" fmla="*/ 768866 w 1339053"/>
                  <a:gd name="connsiteY80" fmla="*/ 1213431 h 6858000"/>
                  <a:gd name="connsiteX81" fmla="*/ 787802 w 1339053"/>
                  <a:gd name="connsiteY81" fmla="*/ 1286432 h 6858000"/>
                  <a:gd name="connsiteX82" fmla="*/ 842837 w 1339053"/>
                  <a:gd name="connsiteY82" fmla="*/ 1455511 h 6858000"/>
                  <a:gd name="connsiteX83" fmla="*/ 877988 w 1339053"/>
                  <a:gd name="connsiteY83" fmla="*/ 1634814 h 6858000"/>
                  <a:gd name="connsiteX84" fmla="*/ 941063 w 1339053"/>
                  <a:gd name="connsiteY84" fmla="*/ 1789731 h 6858000"/>
                  <a:gd name="connsiteX85" fmla="*/ 980124 w 1339053"/>
                  <a:gd name="connsiteY85" fmla="*/ 1857657 h 6858000"/>
                  <a:gd name="connsiteX86" fmla="*/ 984484 w 1339053"/>
                  <a:gd name="connsiteY86" fmla="*/ 1976384 h 6858000"/>
                  <a:gd name="connsiteX87" fmla="*/ 1007189 w 1339053"/>
                  <a:gd name="connsiteY87" fmla="*/ 2110650 h 6858000"/>
                  <a:gd name="connsiteX88" fmla="*/ 1039893 w 1339053"/>
                  <a:gd name="connsiteY88" fmla="*/ 2211041 h 6858000"/>
                  <a:gd name="connsiteX89" fmla="*/ 1059162 w 1339053"/>
                  <a:gd name="connsiteY89" fmla="*/ 2286682 h 6858000"/>
                  <a:gd name="connsiteX90" fmla="*/ 1070522 w 1339053"/>
                  <a:gd name="connsiteY90" fmla="*/ 2388667 h 6858000"/>
                  <a:gd name="connsiteX91" fmla="*/ 1093939 w 1339053"/>
                  <a:gd name="connsiteY91" fmla="*/ 2494653 h 6858000"/>
                  <a:gd name="connsiteX92" fmla="*/ 1112007 w 1339053"/>
                  <a:gd name="connsiteY92" fmla="*/ 2548197 h 6858000"/>
                  <a:gd name="connsiteX93" fmla="*/ 1138346 w 1339053"/>
                  <a:gd name="connsiteY93" fmla="*/ 2649163 h 6858000"/>
                  <a:gd name="connsiteX94" fmla="*/ 1160337 w 1339053"/>
                  <a:gd name="connsiteY94" fmla="*/ 2751608 h 6858000"/>
                  <a:gd name="connsiteX95" fmla="*/ 1165737 w 1339053"/>
                  <a:gd name="connsiteY95" fmla="*/ 2933012 h 6858000"/>
                  <a:gd name="connsiteX96" fmla="*/ 1202029 w 1339053"/>
                  <a:gd name="connsiteY96" fmla="*/ 3107873 h 6858000"/>
                  <a:gd name="connsiteX97" fmla="*/ 1225692 w 1339053"/>
                  <a:gd name="connsiteY97" fmla="*/ 3244974 h 6858000"/>
                  <a:gd name="connsiteX98" fmla="*/ 1243916 w 1339053"/>
                  <a:gd name="connsiteY98" fmla="*/ 3326221 h 6858000"/>
                  <a:gd name="connsiteX99" fmla="*/ 1293067 w 1339053"/>
                  <a:gd name="connsiteY99" fmla="*/ 3480219 h 6858000"/>
                  <a:gd name="connsiteX100" fmla="*/ 1308071 w 1339053"/>
                  <a:gd name="connsiteY100" fmla="*/ 3585182 h 6858000"/>
                  <a:gd name="connsiteX101" fmla="*/ 1295962 w 1339053"/>
                  <a:gd name="connsiteY101" fmla="*/ 3584708 h 6858000"/>
                  <a:gd name="connsiteX102" fmla="*/ 1118893 w 1339053"/>
                  <a:gd name="connsiteY102" fmla="*/ 3568330 h 6858000"/>
                  <a:gd name="connsiteX103" fmla="*/ 1094179 w 1339053"/>
                  <a:gd name="connsiteY103" fmla="*/ 3567566 h 6858000"/>
                  <a:gd name="connsiteX104" fmla="*/ 922719 w 1339053"/>
                  <a:gd name="connsiteY104" fmla="*/ 3516472 h 6858000"/>
                  <a:gd name="connsiteX105" fmla="*/ 877028 w 1339053"/>
                  <a:gd name="connsiteY105" fmla="*/ 3490955 h 6858000"/>
                  <a:gd name="connsiteX106" fmla="*/ 850533 w 1339053"/>
                  <a:gd name="connsiteY106" fmla="*/ 3481837 h 6858000"/>
                  <a:gd name="connsiteX107" fmla="*/ 852113 w 1339053"/>
                  <a:gd name="connsiteY107" fmla="*/ 3461170 h 6858000"/>
                  <a:gd name="connsiteX108" fmla="*/ 831383 w 1339053"/>
                  <a:gd name="connsiteY108" fmla="*/ 3399179 h 6858000"/>
                  <a:gd name="connsiteX109" fmla="*/ 743141 w 1339053"/>
                  <a:gd name="connsiteY109" fmla="*/ 3320580 h 6858000"/>
                  <a:gd name="connsiteX110" fmla="*/ 713221 w 1339053"/>
                  <a:gd name="connsiteY110" fmla="*/ 3251241 h 6858000"/>
                  <a:gd name="connsiteX111" fmla="*/ 697098 w 1339053"/>
                  <a:gd name="connsiteY111" fmla="*/ 3202528 h 6858000"/>
                  <a:gd name="connsiteX112" fmla="*/ 664820 w 1339053"/>
                  <a:gd name="connsiteY112" fmla="*/ 3154190 h 6858000"/>
                  <a:gd name="connsiteX113" fmla="*/ 572501 w 1339053"/>
                  <a:gd name="connsiteY113" fmla="*/ 3087312 h 6858000"/>
                  <a:gd name="connsiteX114" fmla="*/ 497703 w 1339053"/>
                  <a:gd name="connsiteY114" fmla="*/ 3005243 h 6858000"/>
                  <a:gd name="connsiteX115" fmla="*/ 476984 w 1339053"/>
                  <a:gd name="connsiteY115" fmla="*/ 2892751 h 6858000"/>
                  <a:gd name="connsiteX116" fmla="*/ 468947 w 1339053"/>
                  <a:gd name="connsiteY116" fmla="*/ 2824527 h 6858000"/>
                  <a:gd name="connsiteX117" fmla="*/ 569138 w 1339053"/>
                  <a:gd name="connsiteY117" fmla="*/ 2595026 h 6858000"/>
                  <a:gd name="connsiteX118" fmla="*/ 645397 w 1339053"/>
                  <a:gd name="connsiteY118" fmla="*/ 2440808 h 6858000"/>
                  <a:gd name="connsiteX119" fmla="*/ 651820 w 1339053"/>
                  <a:gd name="connsiteY119" fmla="*/ 2384384 h 6858000"/>
                  <a:gd name="connsiteX120" fmla="*/ 612994 w 1339053"/>
                  <a:gd name="connsiteY120" fmla="*/ 2207332 h 6858000"/>
                  <a:gd name="connsiteX121" fmla="*/ 620894 w 1339053"/>
                  <a:gd name="connsiteY121" fmla="*/ 2046679 h 6858000"/>
                  <a:gd name="connsiteX122" fmla="*/ 644614 w 1339053"/>
                  <a:gd name="connsiteY122" fmla="*/ 1931265 h 6858000"/>
                  <a:gd name="connsiteX123" fmla="*/ 665994 w 1339053"/>
                  <a:gd name="connsiteY123" fmla="*/ 1832337 h 6858000"/>
                  <a:gd name="connsiteX124" fmla="*/ 678276 w 1339053"/>
                  <a:gd name="connsiteY124" fmla="*/ 1709437 h 6858000"/>
                  <a:gd name="connsiteX125" fmla="*/ 672955 w 1339053"/>
                  <a:gd name="connsiteY125" fmla="*/ 1636123 h 6858000"/>
                  <a:gd name="connsiteX126" fmla="*/ 668480 w 1339053"/>
                  <a:gd name="connsiteY126" fmla="*/ 1520749 h 6858000"/>
                  <a:gd name="connsiteX127" fmla="*/ 653920 w 1339053"/>
                  <a:gd name="connsiteY127" fmla="*/ 1399437 h 6858000"/>
                  <a:gd name="connsiteX128" fmla="*/ 612686 w 1339053"/>
                  <a:gd name="connsiteY128" fmla="*/ 1296979 h 6858000"/>
                  <a:gd name="connsiteX129" fmla="*/ 570220 w 1339053"/>
                  <a:gd name="connsiteY129" fmla="*/ 1235618 h 6858000"/>
                  <a:gd name="connsiteX130" fmla="*/ 529736 w 1339053"/>
                  <a:gd name="connsiteY130" fmla="*/ 1081752 h 6858000"/>
                  <a:gd name="connsiteX131" fmla="*/ 414305 w 1339053"/>
                  <a:gd name="connsiteY131" fmla="*/ 918292 h 6858000"/>
                  <a:gd name="connsiteX132" fmla="*/ 373924 w 1339053"/>
                  <a:gd name="connsiteY132" fmla="*/ 825689 h 6858000"/>
                  <a:gd name="connsiteX133" fmla="*/ 368949 w 1339053"/>
                  <a:gd name="connsiteY133" fmla="*/ 778726 h 6858000"/>
                  <a:gd name="connsiteX134" fmla="*/ 347020 w 1339053"/>
                  <a:gd name="connsiteY134" fmla="*/ 694643 h 6858000"/>
                  <a:gd name="connsiteX135" fmla="*/ 327478 w 1339053"/>
                  <a:gd name="connsiteY135" fmla="*/ 642898 h 6858000"/>
                  <a:gd name="connsiteX136" fmla="*/ 243468 w 1339053"/>
                  <a:gd name="connsiteY136" fmla="*/ 491960 h 6858000"/>
                  <a:gd name="connsiteX137" fmla="*/ 218930 w 1339053"/>
                  <a:gd name="connsiteY137" fmla="*/ 446010 h 6858000"/>
                  <a:gd name="connsiteX138" fmla="*/ 180614 w 1339053"/>
                  <a:gd name="connsiteY138" fmla="*/ 354892 h 6858000"/>
                  <a:gd name="connsiteX139" fmla="*/ 171988 w 1339053"/>
                  <a:gd name="connsiteY139" fmla="*/ 317521 h 6858000"/>
                  <a:gd name="connsiteX140" fmla="*/ 139875 w 1339053"/>
                  <a:gd name="connsiteY140" fmla="*/ 246378 h 6858000"/>
                  <a:gd name="connsiteX141" fmla="*/ 51499 w 1339053"/>
                  <a:gd name="connsiteY141" fmla="*/ 73211 h 6858000"/>
                  <a:gd name="connsiteX142" fmla="*/ 19690 w 1339053"/>
                  <a:gd name="connsiteY142" fmla="*/ 36621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1339053" h="6858000">
                    <a:moveTo>
                      <a:pt x="850532" y="3481838"/>
                    </a:moveTo>
                    <a:lnTo>
                      <a:pt x="877027" y="3490955"/>
                    </a:lnTo>
                    <a:cubicBezTo>
                      <a:pt x="892941" y="3497986"/>
                      <a:pt x="908176" y="3506416"/>
                      <a:pt x="922718" y="3516472"/>
                    </a:cubicBezTo>
                    <a:cubicBezTo>
                      <a:pt x="967062" y="3547282"/>
                      <a:pt x="1027547" y="3564030"/>
                      <a:pt x="1094179" y="3567567"/>
                    </a:cubicBezTo>
                    <a:cubicBezTo>
                      <a:pt x="1102515" y="3567965"/>
                      <a:pt x="1113434" y="3565936"/>
                      <a:pt x="1118891" y="3568331"/>
                    </a:cubicBezTo>
                    <a:cubicBezTo>
                      <a:pt x="1180628" y="3594888"/>
                      <a:pt x="1237753" y="3586304"/>
                      <a:pt x="1295961" y="3584709"/>
                    </a:cubicBezTo>
                    <a:lnTo>
                      <a:pt x="1308070" y="3585183"/>
                    </a:lnTo>
                    <a:lnTo>
                      <a:pt x="1325263" y="3705453"/>
                    </a:lnTo>
                    <a:cubicBezTo>
                      <a:pt x="1328254" y="3727679"/>
                      <a:pt x="1331526" y="3749922"/>
                      <a:pt x="1334107" y="3772268"/>
                    </a:cubicBezTo>
                    <a:lnTo>
                      <a:pt x="1338203" y="3831076"/>
                    </a:lnTo>
                    <a:lnTo>
                      <a:pt x="1338805" y="3839709"/>
                    </a:lnTo>
                    <a:cubicBezTo>
                      <a:pt x="1339996" y="3932341"/>
                      <a:pt x="1336568" y="4025809"/>
                      <a:pt x="1335635" y="4118635"/>
                    </a:cubicBezTo>
                    <a:cubicBezTo>
                      <a:pt x="1335202" y="4148976"/>
                      <a:pt x="1338805" y="4178868"/>
                      <a:pt x="1337171" y="4209403"/>
                    </a:cubicBezTo>
                    <a:cubicBezTo>
                      <a:pt x="1335445" y="4242449"/>
                      <a:pt x="1327565" y="4276129"/>
                      <a:pt x="1325840" y="4309174"/>
                    </a:cubicBezTo>
                    <a:cubicBezTo>
                      <a:pt x="1322853" y="4364122"/>
                      <a:pt x="1323899" y="4418621"/>
                      <a:pt x="1321122" y="4473630"/>
                    </a:cubicBezTo>
                    <a:cubicBezTo>
                      <a:pt x="1315632" y="4579723"/>
                      <a:pt x="1309019" y="4685750"/>
                      <a:pt x="1302196" y="4791709"/>
                    </a:cubicBezTo>
                    <a:cubicBezTo>
                      <a:pt x="1300696" y="4814383"/>
                      <a:pt x="1294244" y="4837504"/>
                      <a:pt x="1293239" y="4860048"/>
                    </a:cubicBezTo>
                    <a:cubicBezTo>
                      <a:pt x="1290785" y="4919957"/>
                      <a:pt x="1289660" y="4979994"/>
                      <a:pt x="1288829" y="5039837"/>
                    </a:cubicBezTo>
                    <a:cubicBezTo>
                      <a:pt x="1288401" y="5076103"/>
                      <a:pt x="1290512" y="5112310"/>
                      <a:pt x="1289584" y="5148703"/>
                    </a:cubicBezTo>
                    <a:cubicBezTo>
                      <a:pt x="1288845" y="5177820"/>
                      <a:pt x="1286193" y="5207193"/>
                      <a:pt x="1282205" y="5236435"/>
                    </a:cubicBezTo>
                    <a:cubicBezTo>
                      <a:pt x="1278784" y="5261619"/>
                      <a:pt x="1270649" y="5286477"/>
                      <a:pt x="1268145" y="5311662"/>
                    </a:cubicBezTo>
                    <a:cubicBezTo>
                      <a:pt x="1261308" y="5379812"/>
                      <a:pt x="1256387" y="5447703"/>
                      <a:pt x="1250547" y="5515595"/>
                    </a:cubicBezTo>
                    <a:cubicBezTo>
                      <a:pt x="1248113" y="5542776"/>
                      <a:pt x="1244054" y="5570023"/>
                      <a:pt x="1243323" y="5596885"/>
                    </a:cubicBezTo>
                    <a:cubicBezTo>
                      <a:pt x="1241082" y="5668709"/>
                      <a:pt x="1241668" y="5740276"/>
                      <a:pt x="1238303" y="5812036"/>
                    </a:cubicBezTo>
                    <a:cubicBezTo>
                      <a:pt x="1235508" y="5871554"/>
                      <a:pt x="1228259" y="5931392"/>
                      <a:pt x="1223551" y="5991171"/>
                    </a:cubicBezTo>
                    <a:cubicBezTo>
                      <a:pt x="1221675" y="6016549"/>
                      <a:pt x="1222415" y="6041609"/>
                      <a:pt x="1219699" y="6066726"/>
                    </a:cubicBezTo>
                    <a:cubicBezTo>
                      <a:pt x="1213776" y="6123024"/>
                      <a:pt x="1205938" y="6179576"/>
                      <a:pt x="1199935" y="6236130"/>
                    </a:cubicBezTo>
                    <a:cubicBezTo>
                      <a:pt x="1196614" y="6268403"/>
                      <a:pt x="1198425" y="6301127"/>
                      <a:pt x="1192857" y="6333267"/>
                    </a:cubicBezTo>
                    <a:cubicBezTo>
                      <a:pt x="1179603" y="6409590"/>
                      <a:pt x="1163470" y="6485591"/>
                      <a:pt x="1148174" y="6561849"/>
                    </a:cubicBezTo>
                    <a:cubicBezTo>
                      <a:pt x="1132370" y="6640486"/>
                      <a:pt x="1117066" y="6719000"/>
                      <a:pt x="1100424" y="6797385"/>
                    </a:cubicBezTo>
                    <a:lnTo>
                      <a:pt x="1085621" y="6858000"/>
                    </a:lnTo>
                    <a:lnTo>
                      <a:pt x="932341" y="6858000"/>
                    </a:lnTo>
                    <a:lnTo>
                      <a:pt x="944496" y="6829656"/>
                    </a:lnTo>
                    <a:cubicBezTo>
                      <a:pt x="964836" y="6776399"/>
                      <a:pt x="953622" y="6744439"/>
                      <a:pt x="913239" y="6720119"/>
                    </a:cubicBezTo>
                    <a:cubicBezTo>
                      <a:pt x="890880" y="6706443"/>
                      <a:pt x="866986" y="6690318"/>
                      <a:pt x="870682" y="6655346"/>
                    </a:cubicBezTo>
                    <a:cubicBezTo>
                      <a:pt x="876846" y="6598274"/>
                      <a:pt x="889503" y="6540954"/>
                      <a:pt x="846442" y="6498594"/>
                    </a:cubicBezTo>
                    <a:cubicBezTo>
                      <a:pt x="862273" y="6487399"/>
                      <a:pt x="871751" y="6480449"/>
                      <a:pt x="881150" y="6473756"/>
                    </a:cubicBezTo>
                    <a:cubicBezTo>
                      <a:pt x="907245" y="6455292"/>
                      <a:pt x="930705" y="6407516"/>
                      <a:pt x="922470" y="6377035"/>
                    </a:cubicBezTo>
                    <a:cubicBezTo>
                      <a:pt x="910652" y="6332192"/>
                      <a:pt x="925705" y="6299028"/>
                      <a:pt x="955039" y="6268585"/>
                    </a:cubicBezTo>
                    <a:cubicBezTo>
                      <a:pt x="1003777" y="6217606"/>
                      <a:pt x="1017630" y="6148240"/>
                      <a:pt x="1024350" y="6083443"/>
                    </a:cubicBezTo>
                    <a:cubicBezTo>
                      <a:pt x="1029590" y="6034553"/>
                      <a:pt x="1028255" y="5980246"/>
                      <a:pt x="999696" y="5938416"/>
                    </a:cubicBezTo>
                    <a:cubicBezTo>
                      <a:pt x="990505" y="5925141"/>
                      <a:pt x="991039" y="5901884"/>
                      <a:pt x="988342" y="5882426"/>
                    </a:cubicBezTo>
                    <a:cubicBezTo>
                      <a:pt x="986229" y="5866254"/>
                      <a:pt x="984774" y="5849442"/>
                      <a:pt x="985444" y="5832438"/>
                    </a:cubicBezTo>
                    <a:cubicBezTo>
                      <a:pt x="986010" y="5814273"/>
                      <a:pt x="985042" y="5793656"/>
                      <a:pt x="992016" y="5777751"/>
                    </a:cubicBezTo>
                    <a:cubicBezTo>
                      <a:pt x="1012886" y="5729456"/>
                      <a:pt x="1014467" y="5686488"/>
                      <a:pt x="995028" y="5641832"/>
                    </a:cubicBezTo>
                    <a:cubicBezTo>
                      <a:pt x="984984" y="5618696"/>
                      <a:pt x="974301" y="5585771"/>
                      <a:pt x="981247" y="5562522"/>
                    </a:cubicBezTo>
                    <a:cubicBezTo>
                      <a:pt x="998041" y="5505913"/>
                      <a:pt x="997454" y="5454379"/>
                      <a:pt x="995131" y="5398075"/>
                    </a:cubicBezTo>
                    <a:cubicBezTo>
                      <a:pt x="993724" y="5361807"/>
                      <a:pt x="997229" y="5322258"/>
                      <a:pt x="997379" y="5283928"/>
                    </a:cubicBezTo>
                    <a:cubicBezTo>
                      <a:pt x="997473" y="5239095"/>
                      <a:pt x="1006631" y="5193105"/>
                      <a:pt x="979617" y="5157396"/>
                    </a:cubicBezTo>
                    <a:cubicBezTo>
                      <a:pt x="976728" y="5153402"/>
                      <a:pt x="978724" y="5144705"/>
                      <a:pt x="976441" y="5139485"/>
                    </a:cubicBezTo>
                    <a:cubicBezTo>
                      <a:pt x="969619" y="5122991"/>
                      <a:pt x="964828" y="5102888"/>
                      <a:pt x="953793" y="5091862"/>
                    </a:cubicBezTo>
                    <a:cubicBezTo>
                      <a:pt x="921506" y="5059884"/>
                      <a:pt x="886609" y="5031900"/>
                      <a:pt x="853056" y="5001787"/>
                    </a:cubicBezTo>
                    <a:cubicBezTo>
                      <a:pt x="845882" y="4995337"/>
                      <a:pt x="836325" y="4988437"/>
                      <a:pt x="833979" y="4978966"/>
                    </a:cubicBezTo>
                    <a:cubicBezTo>
                      <a:pt x="820602" y="4924328"/>
                      <a:pt x="808509" y="4869239"/>
                      <a:pt x="796995" y="4813768"/>
                    </a:cubicBezTo>
                    <a:cubicBezTo>
                      <a:pt x="792418" y="4791474"/>
                      <a:pt x="803209" y="4777314"/>
                      <a:pt x="820590" y="4764057"/>
                    </a:cubicBezTo>
                    <a:cubicBezTo>
                      <a:pt x="837188" y="4751123"/>
                      <a:pt x="855398" y="4734452"/>
                      <a:pt x="864688" y="4714752"/>
                    </a:cubicBezTo>
                    <a:cubicBezTo>
                      <a:pt x="883062" y="4675275"/>
                      <a:pt x="897521" y="4632902"/>
                      <a:pt x="910485" y="4590911"/>
                    </a:cubicBezTo>
                    <a:cubicBezTo>
                      <a:pt x="915338" y="4575199"/>
                      <a:pt x="912978" y="4556131"/>
                      <a:pt x="911445" y="4539571"/>
                    </a:cubicBezTo>
                    <a:cubicBezTo>
                      <a:pt x="908527" y="4508200"/>
                      <a:pt x="900999" y="4477659"/>
                      <a:pt x="900285" y="4445837"/>
                    </a:cubicBezTo>
                    <a:cubicBezTo>
                      <a:pt x="899539" y="4408923"/>
                      <a:pt x="887958" y="4383340"/>
                      <a:pt x="863237" y="4364703"/>
                    </a:cubicBezTo>
                    <a:cubicBezTo>
                      <a:pt x="826431" y="4336971"/>
                      <a:pt x="808536" y="4292507"/>
                      <a:pt x="798070" y="4243284"/>
                    </a:cubicBezTo>
                    <a:cubicBezTo>
                      <a:pt x="784617" y="4180721"/>
                      <a:pt x="805728" y="4117545"/>
                      <a:pt x="817097" y="4054750"/>
                    </a:cubicBezTo>
                    <a:cubicBezTo>
                      <a:pt x="821537" y="4030724"/>
                      <a:pt x="826632" y="4006057"/>
                      <a:pt x="826251" y="3982801"/>
                    </a:cubicBezTo>
                    <a:cubicBezTo>
                      <a:pt x="825347" y="3916709"/>
                      <a:pt x="825150" y="3850833"/>
                      <a:pt x="836848" y="3784939"/>
                    </a:cubicBezTo>
                    <a:lnTo>
                      <a:pt x="841285" y="3766755"/>
                    </a:lnTo>
                    <a:lnTo>
                      <a:pt x="841284" y="3766755"/>
                    </a:lnTo>
                    <a:lnTo>
                      <a:pt x="852925" y="3719034"/>
                    </a:lnTo>
                    <a:cubicBezTo>
                      <a:pt x="855152" y="3711822"/>
                      <a:pt x="856753" y="3704413"/>
                      <a:pt x="857932" y="3696880"/>
                    </a:cubicBezTo>
                    <a:cubicBezTo>
                      <a:pt x="868683" y="3631632"/>
                      <a:pt x="885300" y="3565939"/>
                      <a:pt x="853534" y="3507036"/>
                    </a:cubicBezTo>
                    <a:cubicBezTo>
                      <a:pt x="850623" y="3501622"/>
                      <a:pt x="849992" y="3494020"/>
                      <a:pt x="850226" y="3485839"/>
                    </a:cubicBezTo>
                    <a:close/>
                    <a:moveTo>
                      <a:pt x="0" y="0"/>
                    </a:moveTo>
                    <a:lnTo>
                      <a:pt x="455609" y="0"/>
                    </a:lnTo>
                    <a:lnTo>
                      <a:pt x="459171" y="72395"/>
                    </a:lnTo>
                    <a:cubicBezTo>
                      <a:pt x="459671" y="92301"/>
                      <a:pt x="456894" y="113171"/>
                      <a:pt x="460041" y="131917"/>
                    </a:cubicBezTo>
                    <a:cubicBezTo>
                      <a:pt x="474213" y="218122"/>
                      <a:pt x="492031" y="302910"/>
                      <a:pt x="504421" y="389691"/>
                    </a:cubicBezTo>
                    <a:cubicBezTo>
                      <a:pt x="517349" y="479177"/>
                      <a:pt x="539516" y="562489"/>
                      <a:pt x="582097" y="634609"/>
                    </a:cubicBezTo>
                    <a:cubicBezTo>
                      <a:pt x="621686" y="701573"/>
                      <a:pt x="662589" y="767248"/>
                      <a:pt x="702468" y="834019"/>
                    </a:cubicBezTo>
                    <a:cubicBezTo>
                      <a:pt x="712587" y="850968"/>
                      <a:pt x="725536" y="867665"/>
                      <a:pt x="729203" y="887701"/>
                    </a:cubicBezTo>
                    <a:cubicBezTo>
                      <a:pt x="736973" y="929321"/>
                      <a:pt x="740155" y="973193"/>
                      <a:pt x="743787" y="1016355"/>
                    </a:cubicBezTo>
                    <a:cubicBezTo>
                      <a:pt x="746786" y="1053398"/>
                      <a:pt x="745800" y="1091467"/>
                      <a:pt x="750083" y="1128060"/>
                    </a:cubicBezTo>
                    <a:cubicBezTo>
                      <a:pt x="753428" y="1157309"/>
                      <a:pt x="762038" y="1185083"/>
                      <a:pt x="768866" y="1213431"/>
                    </a:cubicBezTo>
                    <a:cubicBezTo>
                      <a:pt x="774767" y="1238107"/>
                      <a:pt x="778357" y="1264327"/>
                      <a:pt x="787802" y="1286432"/>
                    </a:cubicBezTo>
                    <a:cubicBezTo>
                      <a:pt x="810582" y="1340304"/>
                      <a:pt x="832653" y="1394242"/>
                      <a:pt x="842837" y="1455511"/>
                    </a:cubicBezTo>
                    <a:cubicBezTo>
                      <a:pt x="853049" y="1515944"/>
                      <a:pt x="867276" y="1574511"/>
                      <a:pt x="877988" y="1634814"/>
                    </a:cubicBezTo>
                    <a:cubicBezTo>
                      <a:pt x="888390" y="1693895"/>
                      <a:pt x="902813" y="1748857"/>
                      <a:pt x="941063" y="1789731"/>
                    </a:cubicBezTo>
                    <a:cubicBezTo>
                      <a:pt x="957906" y="1807908"/>
                      <a:pt x="975122" y="1831564"/>
                      <a:pt x="980124" y="1857657"/>
                    </a:cubicBezTo>
                    <a:cubicBezTo>
                      <a:pt x="987207" y="1894833"/>
                      <a:pt x="980788" y="1937150"/>
                      <a:pt x="984484" y="1976384"/>
                    </a:cubicBezTo>
                    <a:cubicBezTo>
                      <a:pt x="988781" y="2022576"/>
                      <a:pt x="988793" y="2074493"/>
                      <a:pt x="1007189" y="2110650"/>
                    </a:cubicBezTo>
                    <a:cubicBezTo>
                      <a:pt x="1023612" y="2142809"/>
                      <a:pt x="1034723" y="2173610"/>
                      <a:pt x="1039893" y="2211041"/>
                    </a:cubicBezTo>
                    <a:cubicBezTo>
                      <a:pt x="1043484" y="2237261"/>
                      <a:pt x="1057690" y="2260269"/>
                      <a:pt x="1059162" y="2286682"/>
                    </a:cubicBezTo>
                    <a:cubicBezTo>
                      <a:pt x="1061252" y="2321469"/>
                      <a:pt x="1060754" y="2355740"/>
                      <a:pt x="1070522" y="2388667"/>
                    </a:cubicBezTo>
                    <a:cubicBezTo>
                      <a:pt x="1080600" y="2422815"/>
                      <a:pt x="1085513" y="2459602"/>
                      <a:pt x="1093939" y="2494653"/>
                    </a:cubicBezTo>
                    <a:cubicBezTo>
                      <a:pt x="1098500" y="2513273"/>
                      <a:pt x="1106866" y="2529964"/>
                      <a:pt x="1112007" y="2548197"/>
                    </a:cubicBezTo>
                    <a:cubicBezTo>
                      <a:pt x="1121409" y="2581573"/>
                      <a:pt x="1130232" y="2615336"/>
                      <a:pt x="1138346" y="2649163"/>
                    </a:cubicBezTo>
                    <a:cubicBezTo>
                      <a:pt x="1146465" y="2682988"/>
                      <a:pt x="1157699" y="2716368"/>
                      <a:pt x="1160337" y="2751608"/>
                    </a:cubicBezTo>
                    <a:cubicBezTo>
                      <a:pt x="1164714" y="2811646"/>
                      <a:pt x="1159211" y="2873999"/>
                      <a:pt x="1165737" y="2933012"/>
                    </a:cubicBezTo>
                    <a:cubicBezTo>
                      <a:pt x="1172445" y="2992925"/>
                      <a:pt x="1185964" y="3051556"/>
                      <a:pt x="1202029" y="3107873"/>
                    </a:cubicBezTo>
                    <a:cubicBezTo>
                      <a:pt x="1214635" y="3152396"/>
                      <a:pt x="1227749" y="3194534"/>
                      <a:pt x="1225692" y="3244974"/>
                    </a:cubicBezTo>
                    <a:cubicBezTo>
                      <a:pt x="1224565" y="3273123"/>
                      <a:pt x="1231196" y="3305079"/>
                      <a:pt x="1243916" y="3326221"/>
                    </a:cubicBezTo>
                    <a:cubicBezTo>
                      <a:pt x="1271701" y="3372044"/>
                      <a:pt x="1285247" y="3423911"/>
                      <a:pt x="1293067" y="3480219"/>
                    </a:cubicBezTo>
                    <a:lnTo>
                      <a:pt x="1308071" y="3585182"/>
                    </a:lnTo>
                    <a:lnTo>
                      <a:pt x="1295962" y="3584708"/>
                    </a:lnTo>
                    <a:cubicBezTo>
                      <a:pt x="1237754" y="3586303"/>
                      <a:pt x="1180629" y="3594888"/>
                      <a:pt x="1118893" y="3568330"/>
                    </a:cubicBezTo>
                    <a:cubicBezTo>
                      <a:pt x="1113435" y="3565936"/>
                      <a:pt x="1102517" y="3567964"/>
                      <a:pt x="1094179" y="3567566"/>
                    </a:cubicBezTo>
                    <a:cubicBezTo>
                      <a:pt x="1027548" y="3564029"/>
                      <a:pt x="967064" y="3547281"/>
                      <a:pt x="922719" y="3516472"/>
                    </a:cubicBezTo>
                    <a:cubicBezTo>
                      <a:pt x="908178" y="3506414"/>
                      <a:pt x="892942" y="3497984"/>
                      <a:pt x="877028" y="3490955"/>
                    </a:cubicBezTo>
                    <a:lnTo>
                      <a:pt x="850533" y="3481837"/>
                    </a:lnTo>
                    <a:lnTo>
                      <a:pt x="852113" y="3461170"/>
                    </a:lnTo>
                    <a:cubicBezTo>
                      <a:pt x="854391" y="3434500"/>
                      <a:pt x="848474" y="3414331"/>
                      <a:pt x="831383" y="3399179"/>
                    </a:cubicBezTo>
                    <a:cubicBezTo>
                      <a:pt x="801767" y="3373388"/>
                      <a:pt x="773654" y="3344957"/>
                      <a:pt x="743141" y="3320580"/>
                    </a:cubicBezTo>
                    <a:cubicBezTo>
                      <a:pt x="722236" y="3303685"/>
                      <a:pt x="714543" y="3281842"/>
                      <a:pt x="713221" y="3251241"/>
                    </a:cubicBezTo>
                    <a:cubicBezTo>
                      <a:pt x="712555" y="3234106"/>
                      <a:pt x="704768" y="3217029"/>
                      <a:pt x="697098" y="3202528"/>
                    </a:cubicBezTo>
                    <a:cubicBezTo>
                      <a:pt x="687845" y="3184997"/>
                      <a:pt x="672212" y="3172554"/>
                      <a:pt x="664820" y="3154190"/>
                    </a:cubicBezTo>
                    <a:cubicBezTo>
                      <a:pt x="646169" y="3109209"/>
                      <a:pt x="616744" y="3087991"/>
                      <a:pt x="572501" y="3087312"/>
                    </a:cubicBezTo>
                    <a:cubicBezTo>
                      <a:pt x="533259" y="3086763"/>
                      <a:pt x="493731" y="3044085"/>
                      <a:pt x="497703" y="3005243"/>
                    </a:cubicBezTo>
                    <a:cubicBezTo>
                      <a:pt x="502030" y="2962279"/>
                      <a:pt x="490540" y="2928257"/>
                      <a:pt x="476984" y="2892751"/>
                    </a:cubicBezTo>
                    <a:cubicBezTo>
                      <a:pt x="469363" y="2872905"/>
                      <a:pt x="465404" y="2847135"/>
                      <a:pt x="468947" y="2824527"/>
                    </a:cubicBezTo>
                    <a:cubicBezTo>
                      <a:pt x="482188" y="2738605"/>
                      <a:pt x="520979" y="2665650"/>
                      <a:pt x="569138" y="2595026"/>
                    </a:cubicBezTo>
                    <a:cubicBezTo>
                      <a:pt x="600577" y="2548865"/>
                      <a:pt x="622260" y="2493483"/>
                      <a:pt x="645397" y="2440808"/>
                    </a:cubicBezTo>
                    <a:cubicBezTo>
                      <a:pt x="652529" y="2424387"/>
                      <a:pt x="655029" y="2401457"/>
                      <a:pt x="651820" y="2384384"/>
                    </a:cubicBezTo>
                    <a:cubicBezTo>
                      <a:pt x="640949" y="2324596"/>
                      <a:pt x="629163" y="2264805"/>
                      <a:pt x="612994" y="2207332"/>
                    </a:cubicBezTo>
                    <a:cubicBezTo>
                      <a:pt x="597678" y="2153787"/>
                      <a:pt x="601053" y="2099808"/>
                      <a:pt x="620894" y="2046679"/>
                    </a:cubicBezTo>
                    <a:cubicBezTo>
                      <a:pt x="635367" y="2007977"/>
                      <a:pt x="641110" y="1970814"/>
                      <a:pt x="644614" y="1931265"/>
                    </a:cubicBezTo>
                    <a:cubicBezTo>
                      <a:pt x="647465" y="1898285"/>
                      <a:pt x="653360" y="1862859"/>
                      <a:pt x="665994" y="1832337"/>
                    </a:cubicBezTo>
                    <a:cubicBezTo>
                      <a:pt x="683779" y="1789578"/>
                      <a:pt x="688928" y="1751381"/>
                      <a:pt x="678276" y="1709437"/>
                    </a:cubicBezTo>
                    <a:cubicBezTo>
                      <a:pt x="672576" y="1687079"/>
                      <a:pt x="673987" y="1660990"/>
                      <a:pt x="672955" y="1636123"/>
                    </a:cubicBezTo>
                    <a:cubicBezTo>
                      <a:pt x="671272" y="1597795"/>
                      <a:pt x="671867" y="1558758"/>
                      <a:pt x="668480" y="1520749"/>
                    </a:cubicBezTo>
                    <a:cubicBezTo>
                      <a:pt x="665050" y="1479903"/>
                      <a:pt x="655019" y="1440408"/>
                      <a:pt x="653920" y="1399437"/>
                    </a:cubicBezTo>
                    <a:cubicBezTo>
                      <a:pt x="652652" y="1355309"/>
                      <a:pt x="639893" y="1323154"/>
                      <a:pt x="612686" y="1296979"/>
                    </a:cubicBezTo>
                    <a:cubicBezTo>
                      <a:pt x="595576" y="1280408"/>
                      <a:pt x="578401" y="1259588"/>
                      <a:pt x="570220" y="1235618"/>
                    </a:cubicBezTo>
                    <a:cubicBezTo>
                      <a:pt x="553631" y="1186194"/>
                      <a:pt x="545669" y="1131821"/>
                      <a:pt x="529736" y="1081752"/>
                    </a:cubicBezTo>
                    <a:cubicBezTo>
                      <a:pt x="507466" y="1011390"/>
                      <a:pt x="481332" y="944631"/>
                      <a:pt x="414305" y="918292"/>
                    </a:cubicBezTo>
                    <a:cubicBezTo>
                      <a:pt x="377314" y="903769"/>
                      <a:pt x="368843" y="874065"/>
                      <a:pt x="373924" y="825689"/>
                    </a:cubicBezTo>
                    <a:cubicBezTo>
                      <a:pt x="375689" y="809590"/>
                      <a:pt x="376722" y="786203"/>
                      <a:pt x="368949" y="778726"/>
                    </a:cubicBezTo>
                    <a:cubicBezTo>
                      <a:pt x="345838" y="756354"/>
                      <a:pt x="349308" y="725824"/>
                      <a:pt x="347020" y="694643"/>
                    </a:cubicBezTo>
                    <a:cubicBezTo>
                      <a:pt x="345704" y="675894"/>
                      <a:pt x="339306" y="651346"/>
                      <a:pt x="327478" y="642898"/>
                    </a:cubicBezTo>
                    <a:cubicBezTo>
                      <a:pt x="279698" y="608395"/>
                      <a:pt x="263590" y="549247"/>
                      <a:pt x="243468" y="491960"/>
                    </a:cubicBezTo>
                    <a:cubicBezTo>
                      <a:pt x="237433" y="475142"/>
                      <a:pt x="230250" y="456843"/>
                      <a:pt x="218930" y="446010"/>
                    </a:cubicBezTo>
                    <a:cubicBezTo>
                      <a:pt x="194433" y="422927"/>
                      <a:pt x="180036" y="395344"/>
                      <a:pt x="180614" y="354892"/>
                    </a:cubicBezTo>
                    <a:cubicBezTo>
                      <a:pt x="180923" y="342010"/>
                      <a:pt x="176523" y="328798"/>
                      <a:pt x="171988" y="317521"/>
                    </a:cubicBezTo>
                    <a:cubicBezTo>
                      <a:pt x="162052" y="293291"/>
                      <a:pt x="148442" y="271315"/>
                      <a:pt x="139875" y="246378"/>
                    </a:cubicBezTo>
                    <a:cubicBezTo>
                      <a:pt x="117577" y="182780"/>
                      <a:pt x="95749" y="119890"/>
                      <a:pt x="51499" y="73211"/>
                    </a:cubicBezTo>
                    <a:cubicBezTo>
                      <a:pt x="40691" y="61834"/>
                      <a:pt x="29467" y="49763"/>
                      <a:pt x="19690" y="366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31" name="Freeform: Shape 18">
                <a:extLst>
                  <a:ext uri="{FF2B5EF4-FFF2-40B4-BE49-F238E27FC236}">
                    <a16:creationId xmlns:a16="http://schemas.microsoft.com/office/drawing/2014/main" id="{A2432BD6-3DCC-4397-BD7F-3FE84F32100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748588" y="0"/>
                <a:ext cx="1339053" cy="6858000"/>
              </a:xfrm>
              <a:custGeom>
                <a:avLst/>
                <a:gdLst>
                  <a:gd name="connsiteX0" fmla="*/ 850532 w 1339053"/>
                  <a:gd name="connsiteY0" fmla="*/ 3481838 h 6858000"/>
                  <a:gd name="connsiteX1" fmla="*/ 877027 w 1339053"/>
                  <a:gd name="connsiteY1" fmla="*/ 3490955 h 6858000"/>
                  <a:gd name="connsiteX2" fmla="*/ 922718 w 1339053"/>
                  <a:gd name="connsiteY2" fmla="*/ 3516472 h 6858000"/>
                  <a:gd name="connsiteX3" fmla="*/ 1094179 w 1339053"/>
                  <a:gd name="connsiteY3" fmla="*/ 3567567 h 6858000"/>
                  <a:gd name="connsiteX4" fmla="*/ 1118891 w 1339053"/>
                  <a:gd name="connsiteY4" fmla="*/ 3568331 h 6858000"/>
                  <a:gd name="connsiteX5" fmla="*/ 1295961 w 1339053"/>
                  <a:gd name="connsiteY5" fmla="*/ 3584709 h 6858000"/>
                  <a:gd name="connsiteX6" fmla="*/ 1308070 w 1339053"/>
                  <a:gd name="connsiteY6" fmla="*/ 3585183 h 6858000"/>
                  <a:gd name="connsiteX7" fmla="*/ 1325263 w 1339053"/>
                  <a:gd name="connsiteY7" fmla="*/ 3705453 h 6858000"/>
                  <a:gd name="connsiteX8" fmla="*/ 1334107 w 1339053"/>
                  <a:gd name="connsiteY8" fmla="*/ 3772268 h 6858000"/>
                  <a:gd name="connsiteX9" fmla="*/ 1338203 w 1339053"/>
                  <a:gd name="connsiteY9" fmla="*/ 3831076 h 6858000"/>
                  <a:gd name="connsiteX10" fmla="*/ 1338805 w 1339053"/>
                  <a:gd name="connsiteY10" fmla="*/ 3839709 h 6858000"/>
                  <a:gd name="connsiteX11" fmla="*/ 1335635 w 1339053"/>
                  <a:gd name="connsiteY11" fmla="*/ 4118635 h 6858000"/>
                  <a:gd name="connsiteX12" fmla="*/ 1337171 w 1339053"/>
                  <a:gd name="connsiteY12" fmla="*/ 4209403 h 6858000"/>
                  <a:gd name="connsiteX13" fmla="*/ 1325840 w 1339053"/>
                  <a:gd name="connsiteY13" fmla="*/ 4309174 h 6858000"/>
                  <a:gd name="connsiteX14" fmla="*/ 1321122 w 1339053"/>
                  <a:gd name="connsiteY14" fmla="*/ 4473630 h 6858000"/>
                  <a:gd name="connsiteX15" fmla="*/ 1302196 w 1339053"/>
                  <a:gd name="connsiteY15" fmla="*/ 4791709 h 6858000"/>
                  <a:gd name="connsiteX16" fmla="*/ 1293239 w 1339053"/>
                  <a:gd name="connsiteY16" fmla="*/ 4860048 h 6858000"/>
                  <a:gd name="connsiteX17" fmla="*/ 1288829 w 1339053"/>
                  <a:gd name="connsiteY17" fmla="*/ 5039837 h 6858000"/>
                  <a:gd name="connsiteX18" fmla="*/ 1289584 w 1339053"/>
                  <a:gd name="connsiteY18" fmla="*/ 5148703 h 6858000"/>
                  <a:gd name="connsiteX19" fmla="*/ 1282205 w 1339053"/>
                  <a:gd name="connsiteY19" fmla="*/ 5236435 h 6858000"/>
                  <a:gd name="connsiteX20" fmla="*/ 1268145 w 1339053"/>
                  <a:gd name="connsiteY20" fmla="*/ 5311662 h 6858000"/>
                  <a:gd name="connsiteX21" fmla="*/ 1250547 w 1339053"/>
                  <a:gd name="connsiteY21" fmla="*/ 5515595 h 6858000"/>
                  <a:gd name="connsiteX22" fmla="*/ 1243323 w 1339053"/>
                  <a:gd name="connsiteY22" fmla="*/ 5596885 h 6858000"/>
                  <a:gd name="connsiteX23" fmla="*/ 1238303 w 1339053"/>
                  <a:gd name="connsiteY23" fmla="*/ 5812036 h 6858000"/>
                  <a:gd name="connsiteX24" fmla="*/ 1223551 w 1339053"/>
                  <a:gd name="connsiteY24" fmla="*/ 5991171 h 6858000"/>
                  <a:gd name="connsiteX25" fmla="*/ 1219699 w 1339053"/>
                  <a:gd name="connsiteY25" fmla="*/ 6066726 h 6858000"/>
                  <a:gd name="connsiteX26" fmla="*/ 1199935 w 1339053"/>
                  <a:gd name="connsiteY26" fmla="*/ 6236130 h 6858000"/>
                  <a:gd name="connsiteX27" fmla="*/ 1192857 w 1339053"/>
                  <a:gd name="connsiteY27" fmla="*/ 6333267 h 6858000"/>
                  <a:gd name="connsiteX28" fmla="*/ 1148174 w 1339053"/>
                  <a:gd name="connsiteY28" fmla="*/ 6561849 h 6858000"/>
                  <a:gd name="connsiteX29" fmla="*/ 1100424 w 1339053"/>
                  <a:gd name="connsiteY29" fmla="*/ 6797385 h 6858000"/>
                  <a:gd name="connsiteX30" fmla="*/ 1085621 w 1339053"/>
                  <a:gd name="connsiteY30" fmla="*/ 6858000 h 6858000"/>
                  <a:gd name="connsiteX31" fmla="*/ 932341 w 1339053"/>
                  <a:gd name="connsiteY31" fmla="*/ 6858000 h 6858000"/>
                  <a:gd name="connsiteX32" fmla="*/ 944496 w 1339053"/>
                  <a:gd name="connsiteY32" fmla="*/ 6829656 h 6858000"/>
                  <a:gd name="connsiteX33" fmla="*/ 913239 w 1339053"/>
                  <a:gd name="connsiteY33" fmla="*/ 6720119 h 6858000"/>
                  <a:gd name="connsiteX34" fmla="*/ 870682 w 1339053"/>
                  <a:gd name="connsiteY34" fmla="*/ 6655346 h 6858000"/>
                  <a:gd name="connsiteX35" fmla="*/ 846442 w 1339053"/>
                  <a:gd name="connsiteY35" fmla="*/ 6498594 h 6858000"/>
                  <a:gd name="connsiteX36" fmla="*/ 881150 w 1339053"/>
                  <a:gd name="connsiteY36" fmla="*/ 6473756 h 6858000"/>
                  <a:gd name="connsiteX37" fmla="*/ 922470 w 1339053"/>
                  <a:gd name="connsiteY37" fmla="*/ 6377035 h 6858000"/>
                  <a:gd name="connsiteX38" fmla="*/ 955039 w 1339053"/>
                  <a:gd name="connsiteY38" fmla="*/ 6268585 h 6858000"/>
                  <a:gd name="connsiteX39" fmla="*/ 1024350 w 1339053"/>
                  <a:gd name="connsiteY39" fmla="*/ 6083443 h 6858000"/>
                  <a:gd name="connsiteX40" fmla="*/ 999696 w 1339053"/>
                  <a:gd name="connsiteY40" fmla="*/ 5938416 h 6858000"/>
                  <a:gd name="connsiteX41" fmla="*/ 988342 w 1339053"/>
                  <a:gd name="connsiteY41" fmla="*/ 5882426 h 6858000"/>
                  <a:gd name="connsiteX42" fmla="*/ 985444 w 1339053"/>
                  <a:gd name="connsiteY42" fmla="*/ 5832438 h 6858000"/>
                  <a:gd name="connsiteX43" fmla="*/ 992016 w 1339053"/>
                  <a:gd name="connsiteY43" fmla="*/ 5777751 h 6858000"/>
                  <a:gd name="connsiteX44" fmla="*/ 995028 w 1339053"/>
                  <a:gd name="connsiteY44" fmla="*/ 5641832 h 6858000"/>
                  <a:gd name="connsiteX45" fmla="*/ 981247 w 1339053"/>
                  <a:gd name="connsiteY45" fmla="*/ 5562522 h 6858000"/>
                  <a:gd name="connsiteX46" fmla="*/ 995131 w 1339053"/>
                  <a:gd name="connsiteY46" fmla="*/ 5398075 h 6858000"/>
                  <a:gd name="connsiteX47" fmla="*/ 997379 w 1339053"/>
                  <a:gd name="connsiteY47" fmla="*/ 5283928 h 6858000"/>
                  <a:gd name="connsiteX48" fmla="*/ 979617 w 1339053"/>
                  <a:gd name="connsiteY48" fmla="*/ 5157396 h 6858000"/>
                  <a:gd name="connsiteX49" fmla="*/ 976441 w 1339053"/>
                  <a:gd name="connsiteY49" fmla="*/ 5139485 h 6858000"/>
                  <a:gd name="connsiteX50" fmla="*/ 953793 w 1339053"/>
                  <a:gd name="connsiteY50" fmla="*/ 5091862 h 6858000"/>
                  <a:gd name="connsiteX51" fmla="*/ 853056 w 1339053"/>
                  <a:gd name="connsiteY51" fmla="*/ 5001787 h 6858000"/>
                  <a:gd name="connsiteX52" fmla="*/ 833979 w 1339053"/>
                  <a:gd name="connsiteY52" fmla="*/ 4978966 h 6858000"/>
                  <a:gd name="connsiteX53" fmla="*/ 796995 w 1339053"/>
                  <a:gd name="connsiteY53" fmla="*/ 4813768 h 6858000"/>
                  <a:gd name="connsiteX54" fmla="*/ 820590 w 1339053"/>
                  <a:gd name="connsiteY54" fmla="*/ 4764057 h 6858000"/>
                  <a:gd name="connsiteX55" fmla="*/ 864688 w 1339053"/>
                  <a:gd name="connsiteY55" fmla="*/ 4714752 h 6858000"/>
                  <a:gd name="connsiteX56" fmla="*/ 910485 w 1339053"/>
                  <a:gd name="connsiteY56" fmla="*/ 4590911 h 6858000"/>
                  <a:gd name="connsiteX57" fmla="*/ 911445 w 1339053"/>
                  <a:gd name="connsiteY57" fmla="*/ 4539571 h 6858000"/>
                  <a:gd name="connsiteX58" fmla="*/ 900285 w 1339053"/>
                  <a:gd name="connsiteY58" fmla="*/ 4445837 h 6858000"/>
                  <a:gd name="connsiteX59" fmla="*/ 863237 w 1339053"/>
                  <a:gd name="connsiteY59" fmla="*/ 4364703 h 6858000"/>
                  <a:gd name="connsiteX60" fmla="*/ 798070 w 1339053"/>
                  <a:gd name="connsiteY60" fmla="*/ 4243284 h 6858000"/>
                  <a:gd name="connsiteX61" fmla="*/ 817097 w 1339053"/>
                  <a:gd name="connsiteY61" fmla="*/ 4054750 h 6858000"/>
                  <a:gd name="connsiteX62" fmla="*/ 826251 w 1339053"/>
                  <a:gd name="connsiteY62" fmla="*/ 3982801 h 6858000"/>
                  <a:gd name="connsiteX63" fmla="*/ 836848 w 1339053"/>
                  <a:gd name="connsiteY63" fmla="*/ 3784939 h 6858000"/>
                  <a:gd name="connsiteX64" fmla="*/ 841285 w 1339053"/>
                  <a:gd name="connsiteY64" fmla="*/ 3766755 h 6858000"/>
                  <a:gd name="connsiteX65" fmla="*/ 841284 w 1339053"/>
                  <a:gd name="connsiteY65" fmla="*/ 3766755 h 6858000"/>
                  <a:gd name="connsiteX66" fmla="*/ 852925 w 1339053"/>
                  <a:gd name="connsiteY66" fmla="*/ 3719034 h 6858000"/>
                  <a:gd name="connsiteX67" fmla="*/ 857932 w 1339053"/>
                  <a:gd name="connsiteY67" fmla="*/ 3696880 h 6858000"/>
                  <a:gd name="connsiteX68" fmla="*/ 853534 w 1339053"/>
                  <a:gd name="connsiteY68" fmla="*/ 3507036 h 6858000"/>
                  <a:gd name="connsiteX69" fmla="*/ 850226 w 1339053"/>
                  <a:gd name="connsiteY69" fmla="*/ 3485839 h 6858000"/>
                  <a:gd name="connsiteX70" fmla="*/ 0 w 1339053"/>
                  <a:gd name="connsiteY70" fmla="*/ 0 h 6858000"/>
                  <a:gd name="connsiteX71" fmla="*/ 455609 w 1339053"/>
                  <a:gd name="connsiteY71" fmla="*/ 0 h 6858000"/>
                  <a:gd name="connsiteX72" fmla="*/ 459171 w 1339053"/>
                  <a:gd name="connsiteY72" fmla="*/ 72395 h 6858000"/>
                  <a:gd name="connsiteX73" fmla="*/ 460041 w 1339053"/>
                  <a:gd name="connsiteY73" fmla="*/ 131917 h 6858000"/>
                  <a:gd name="connsiteX74" fmla="*/ 504421 w 1339053"/>
                  <a:gd name="connsiteY74" fmla="*/ 389691 h 6858000"/>
                  <a:gd name="connsiteX75" fmla="*/ 582097 w 1339053"/>
                  <a:gd name="connsiteY75" fmla="*/ 634609 h 6858000"/>
                  <a:gd name="connsiteX76" fmla="*/ 702468 w 1339053"/>
                  <a:gd name="connsiteY76" fmla="*/ 834019 h 6858000"/>
                  <a:gd name="connsiteX77" fmla="*/ 729203 w 1339053"/>
                  <a:gd name="connsiteY77" fmla="*/ 887701 h 6858000"/>
                  <a:gd name="connsiteX78" fmla="*/ 743787 w 1339053"/>
                  <a:gd name="connsiteY78" fmla="*/ 1016355 h 6858000"/>
                  <a:gd name="connsiteX79" fmla="*/ 750083 w 1339053"/>
                  <a:gd name="connsiteY79" fmla="*/ 1128060 h 6858000"/>
                  <a:gd name="connsiteX80" fmla="*/ 768866 w 1339053"/>
                  <a:gd name="connsiteY80" fmla="*/ 1213431 h 6858000"/>
                  <a:gd name="connsiteX81" fmla="*/ 787802 w 1339053"/>
                  <a:gd name="connsiteY81" fmla="*/ 1286432 h 6858000"/>
                  <a:gd name="connsiteX82" fmla="*/ 842837 w 1339053"/>
                  <a:gd name="connsiteY82" fmla="*/ 1455511 h 6858000"/>
                  <a:gd name="connsiteX83" fmla="*/ 877988 w 1339053"/>
                  <a:gd name="connsiteY83" fmla="*/ 1634814 h 6858000"/>
                  <a:gd name="connsiteX84" fmla="*/ 941063 w 1339053"/>
                  <a:gd name="connsiteY84" fmla="*/ 1789731 h 6858000"/>
                  <a:gd name="connsiteX85" fmla="*/ 980124 w 1339053"/>
                  <a:gd name="connsiteY85" fmla="*/ 1857657 h 6858000"/>
                  <a:gd name="connsiteX86" fmla="*/ 984484 w 1339053"/>
                  <a:gd name="connsiteY86" fmla="*/ 1976384 h 6858000"/>
                  <a:gd name="connsiteX87" fmla="*/ 1007189 w 1339053"/>
                  <a:gd name="connsiteY87" fmla="*/ 2110650 h 6858000"/>
                  <a:gd name="connsiteX88" fmla="*/ 1039893 w 1339053"/>
                  <a:gd name="connsiteY88" fmla="*/ 2211041 h 6858000"/>
                  <a:gd name="connsiteX89" fmla="*/ 1059162 w 1339053"/>
                  <a:gd name="connsiteY89" fmla="*/ 2286682 h 6858000"/>
                  <a:gd name="connsiteX90" fmla="*/ 1070522 w 1339053"/>
                  <a:gd name="connsiteY90" fmla="*/ 2388667 h 6858000"/>
                  <a:gd name="connsiteX91" fmla="*/ 1093939 w 1339053"/>
                  <a:gd name="connsiteY91" fmla="*/ 2494653 h 6858000"/>
                  <a:gd name="connsiteX92" fmla="*/ 1112007 w 1339053"/>
                  <a:gd name="connsiteY92" fmla="*/ 2548197 h 6858000"/>
                  <a:gd name="connsiteX93" fmla="*/ 1138346 w 1339053"/>
                  <a:gd name="connsiteY93" fmla="*/ 2649163 h 6858000"/>
                  <a:gd name="connsiteX94" fmla="*/ 1160337 w 1339053"/>
                  <a:gd name="connsiteY94" fmla="*/ 2751608 h 6858000"/>
                  <a:gd name="connsiteX95" fmla="*/ 1165737 w 1339053"/>
                  <a:gd name="connsiteY95" fmla="*/ 2933012 h 6858000"/>
                  <a:gd name="connsiteX96" fmla="*/ 1202029 w 1339053"/>
                  <a:gd name="connsiteY96" fmla="*/ 3107873 h 6858000"/>
                  <a:gd name="connsiteX97" fmla="*/ 1225692 w 1339053"/>
                  <a:gd name="connsiteY97" fmla="*/ 3244974 h 6858000"/>
                  <a:gd name="connsiteX98" fmla="*/ 1243916 w 1339053"/>
                  <a:gd name="connsiteY98" fmla="*/ 3326221 h 6858000"/>
                  <a:gd name="connsiteX99" fmla="*/ 1293067 w 1339053"/>
                  <a:gd name="connsiteY99" fmla="*/ 3480219 h 6858000"/>
                  <a:gd name="connsiteX100" fmla="*/ 1308071 w 1339053"/>
                  <a:gd name="connsiteY100" fmla="*/ 3585182 h 6858000"/>
                  <a:gd name="connsiteX101" fmla="*/ 1295962 w 1339053"/>
                  <a:gd name="connsiteY101" fmla="*/ 3584708 h 6858000"/>
                  <a:gd name="connsiteX102" fmla="*/ 1118893 w 1339053"/>
                  <a:gd name="connsiteY102" fmla="*/ 3568330 h 6858000"/>
                  <a:gd name="connsiteX103" fmla="*/ 1094179 w 1339053"/>
                  <a:gd name="connsiteY103" fmla="*/ 3567566 h 6858000"/>
                  <a:gd name="connsiteX104" fmla="*/ 922719 w 1339053"/>
                  <a:gd name="connsiteY104" fmla="*/ 3516472 h 6858000"/>
                  <a:gd name="connsiteX105" fmla="*/ 877028 w 1339053"/>
                  <a:gd name="connsiteY105" fmla="*/ 3490955 h 6858000"/>
                  <a:gd name="connsiteX106" fmla="*/ 850533 w 1339053"/>
                  <a:gd name="connsiteY106" fmla="*/ 3481837 h 6858000"/>
                  <a:gd name="connsiteX107" fmla="*/ 852113 w 1339053"/>
                  <a:gd name="connsiteY107" fmla="*/ 3461170 h 6858000"/>
                  <a:gd name="connsiteX108" fmla="*/ 831383 w 1339053"/>
                  <a:gd name="connsiteY108" fmla="*/ 3399179 h 6858000"/>
                  <a:gd name="connsiteX109" fmla="*/ 743141 w 1339053"/>
                  <a:gd name="connsiteY109" fmla="*/ 3320580 h 6858000"/>
                  <a:gd name="connsiteX110" fmla="*/ 713221 w 1339053"/>
                  <a:gd name="connsiteY110" fmla="*/ 3251241 h 6858000"/>
                  <a:gd name="connsiteX111" fmla="*/ 697098 w 1339053"/>
                  <a:gd name="connsiteY111" fmla="*/ 3202528 h 6858000"/>
                  <a:gd name="connsiteX112" fmla="*/ 664820 w 1339053"/>
                  <a:gd name="connsiteY112" fmla="*/ 3154190 h 6858000"/>
                  <a:gd name="connsiteX113" fmla="*/ 572501 w 1339053"/>
                  <a:gd name="connsiteY113" fmla="*/ 3087312 h 6858000"/>
                  <a:gd name="connsiteX114" fmla="*/ 497703 w 1339053"/>
                  <a:gd name="connsiteY114" fmla="*/ 3005243 h 6858000"/>
                  <a:gd name="connsiteX115" fmla="*/ 476984 w 1339053"/>
                  <a:gd name="connsiteY115" fmla="*/ 2892751 h 6858000"/>
                  <a:gd name="connsiteX116" fmla="*/ 468947 w 1339053"/>
                  <a:gd name="connsiteY116" fmla="*/ 2824527 h 6858000"/>
                  <a:gd name="connsiteX117" fmla="*/ 569138 w 1339053"/>
                  <a:gd name="connsiteY117" fmla="*/ 2595026 h 6858000"/>
                  <a:gd name="connsiteX118" fmla="*/ 645397 w 1339053"/>
                  <a:gd name="connsiteY118" fmla="*/ 2440808 h 6858000"/>
                  <a:gd name="connsiteX119" fmla="*/ 651820 w 1339053"/>
                  <a:gd name="connsiteY119" fmla="*/ 2384384 h 6858000"/>
                  <a:gd name="connsiteX120" fmla="*/ 612994 w 1339053"/>
                  <a:gd name="connsiteY120" fmla="*/ 2207332 h 6858000"/>
                  <a:gd name="connsiteX121" fmla="*/ 620894 w 1339053"/>
                  <a:gd name="connsiteY121" fmla="*/ 2046679 h 6858000"/>
                  <a:gd name="connsiteX122" fmla="*/ 644614 w 1339053"/>
                  <a:gd name="connsiteY122" fmla="*/ 1931265 h 6858000"/>
                  <a:gd name="connsiteX123" fmla="*/ 665994 w 1339053"/>
                  <a:gd name="connsiteY123" fmla="*/ 1832337 h 6858000"/>
                  <a:gd name="connsiteX124" fmla="*/ 678276 w 1339053"/>
                  <a:gd name="connsiteY124" fmla="*/ 1709437 h 6858000"/>
                  <a:gd name="connsiteX125" fmla="*/ 672955 w 1339053"/>
                  <a:gd name="connsiteY125" fmla="*/ 1636123 h 6858000"/>
                  <a:gd name="connsiteX126" fmla="*/ 668480 w 1339053"/>
                  <a:gd name="connsiteY126" fmla="*/ 1520749 h 6858000"/>
                  <a:gd name="connsiteX127" fmla="*/ 653920 w 1339053"/>
                  <a:gd name="connsiteY127" fmla="*/ 1399437 h 6858000"/>
                  <a:gd name="connsiteX128" fmla="*/ 612686 w 1339053"/>
                  <a:gd name="connsiteY128" fmla="*/ 1296979 h 6858000"/>
                  <a:gd name="connsiteX129" fmla="*/ 570220 w 1339053"/>
                  <a:gd name="connsiteY129" fmla="*/ 1235618 h 6858000"/>
                  <a:gd name="connsiteX130" fmla="*/ 529736 w 1339053"/>
                  <a:gd name="connsiteY130" fmla="*/ 1081752 h 6858000"/>
                  <a:gd name="connsiteX131" fmla="*/ 414305 w 1339053"/>
                  <a:gd name="connsiteY131" fmla="*/ 918292 h 6858000"/>
                  <a:gd name="connsiteX132" fmla="*/ 373924 w 1339053"/>
                  <a:gd name="connsiteY132" fmla="*/ 825689 h 6858000"/>
                  <a:gd name="connsiteX133" fmla="*/ 368949 w 1339053"/>
                  <a:gd name="connsiteY133" fmla="*/ 778726 h 6858000"/>
                  <a:gd name="connsiteX134" fmla="*/ 347020 w 1339053"/>
                  <a:gd name="connsiteY134" fmla="*/ 694643 h 6858000"/>
                  <a:gd name="connsiteX135" fmla="*/ 327478 w 1339053"/>
                  <a:gd name="connsiteY135" fmla="*/ 642898 h 6858000"/>
                  <a:gd name="connsiteX136" fmla="*/ 243468 w 1339053"/>
                  <a:gd name="connsiteY136" fmla="*/ 491960 h 6858000"/>
                  <a:gd name="connsiteX137" fmla="*/ 218930 w 1339053"/>
                  <a:gd name="connsiteY137" fmla="*/ 446010 h 6858000"/>
                  <a:gd name="connsiteX138" fmla="*/ 180614 w 1339053"/>
                  <a:gd name="connsiteY138" fmla="*/ 354892 h 6858000"/>
                  <a:gd name="connsiteX139" fmla="*/ 171988 w 1339053"/>
                  <a:gd name="connsiteY139" fmla="*/ 317521 h 6858000"/>
                  <a:gd name="connsiteX140" fmla="*/ 139875 w 1339053"/>
                  <a:gd name="connsiteY140" fmla="*/ 246378 h 6858000"/>
                  <a:gd name="connsiteX141" fmla="*/ 51499 w 1339053"/>
                  <a:gd name="connsiteY141" fmla="*/ 73211 h 6858000"/>
                  <a:gd name="connsiteX142" fmla="*/ 19690 w 1339053"/>
                  <a:gd name="connsiteY142" fmla="*/ 36621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1339053" h="6858000">
                    <a:moveTo>
                      <a:pt x="850532" y="3481838"/>
                    </a:moveTo>
                    <a:lnTo>
                      <a:pt x="877027" y="3490955"/>
                    </a:lnTo>
                    <a:cubicBezTo>
                      <a:pt x="892941" y="3497986"/>
                      <a:pt x="908176" y="3506416"/>
                      <a:pt x="922718" y="3516472"/>
                    </a:cubicBezTo>
                    <a:cubicBezTo>
                      <a:pt x="967062" y="3547282"/>
                      <a:pt x="1027547" y="3564030"/>
                      <a:pt x="1094179" y="3567567"/>
                    </a:cubicBezTo>
                    <a:cubicBezTo>
                      <a:pt x="1102515" y="3567965"/>
                      <a:pt x="1113434" y="3565936"/>
                      <a:pt x="1118891" y="3568331"/>
                    </a:cubicBezTo>
                    <a:cubicBezTo>
                      <a:pt x="1180628" y="3594888"/>
                      <a:pt x="1237753" y="3586304"/>
                      <a:pt x="1295961" y="3584709"/>
                    </a:cubicBezTo>
                    <a:lnTo>
                      <a:pt x="1308070" y="3585183"/>
                    </a:lnTo>
                    <a:lnTo>
                      <a:pt x="1325263" y="3705453"/>
                    </a:lnTo>
                    <a:cubicBezTo>
                      <a:pt x="1328254" y="3727679"/>
                      <a:pt x="1331526" y="3749922"/>
                      <a:pt x="1334107" y="3772268"/>
                    </a:cubicBezTo>
                    <a:lnTo>
                      <a:pt x="1338203" y="3831076"/>
                    </a:lnTo>
                    <a:lnTo>
                      <a:pt x="1338805" y="3839709"/>
                    </a:lnTo>
                    <a:cubicBezTo>
                      <a:pt x="1339996" y="3932341"/>
                      <a:pt x="1336568" y="4025809"/>
                      <a:pt x="1335635" y="4118635"/>
                    </a:cubicBezTo>
                    <a:cubicBezTo>
                      <a:pt x="1335202" y="4148976"/>
                      <a:pt x="1338805" y="4178868"/>
                      <a:pt x="1337171" y="4209403"/>
                    </a:cubicBezTo>
                    <a:cubicBezTo>
                      <a:pt x="1335445" y="4242449"/>
                      <a:pt x="1327565" y="4276129"/>
                      <a:pt x="1325840" y="4309174"/>
                    </a:cubicBezTo>
                    <a:cubicBezTo>
                      <a:pt x="1322853" y="4364122"/>
                      <a:pt x="1323899" y="4418621"/>
                      <a:pt x="1321122" y="4473630"/>
                    </a:cubicBezTo>
                    <a:cubicBezTo>
                      <a:pt x="1315632" y="4579723"/>
                      <a:pt x="1309019" y="4685750"/>
                      <a:pt x="1302196" y="4791709"/>
                    </a:cubicBezTo>
                    <a:cubicBezTo>
                      <a:pt x="1300696" y="4814383"/>
                      <a:pt x="1294244" y="4837504"/>
                      <a:pt x="1293239" y="4860048"/>
                    </a:cubicBezTo>
                    <a:cubicBezTo>
                      <a:pt x="1290785" y="4919957"/>
                      <a:pt x="1289660" y="4979994"/>
                      <a:pt x="1288829" y="5039837"/>
                    </a:cubicBezTo>
                    <a:cubicBezTo>
                      <a:pt x="1288401" y="5076103"/>
                      <a:pt x="1290512" y="5112310"/>
                      <a:pt x="1289584" y="5148703"/>
                    </a:cubicBezTo>
                    <a:cubicBezTo>
                      <a:pt x="1288845" y="5177820"/>
                      <a:pt x="1286193" y="5207193"/>
                      <a:pt x="1282205" y="5236435"/>
                    </a:cubicBezTo>
                    <a:cubicBezTo>
                      <a:pt x="1278784" y="5261619"/>
                      <a:pt x="1270649" y="5286477"/>
                      <a:pt x="1268145" y="5311662"/>
                    </a:cubicBezTo>
                    <a:cubicBezTo>
                      <a:pt x="1261308" y="5379812"/>
                      <a:pt x="1256387" y="5447703"/>
                      <a:pt x="1250547" y="5515595"/>
                    </a:cubicBezTo>
                    <a:cubicBezTo>
                      <a:pt x="1248113" y="5542776"/>
                      <a:pt x="1244054" y="5570023"/>
                      <a:pt x="1243323" y="5596885"/>
                    </a:cubicBezTo>
                    <a:cubicBezTo>
                      <a:pt x="1241082" y="5668709"/>
                      <a:pt x="1241668" y="5740276"/>
                      <a:pt x="1238303" y="5812036"/>
                    </a:cubicBezTo>
                    <a:cubicBezTo>
                      <a:pt x="1235508" y="5871554"/>
                      <a:pt x="1228259" y="5931392"/>
                      <a:pt x="1223551" y="5991171"/>
                    </a:cubicBezTo>
                    <a:cubicBezTo>
                      <a:pt x="1221675" y="6016549"/>
                      <a:pt x="1222415" y="6041609"/>
                      <a:pt x="1219699" y="6066726"/>
                    </a:cubicBezTo>
                    <a:cubicBezTo>
                      <a:pt x="1213776" y="6123024"/>
                      <a:pt x="1205938" y="6179576"/>
                      <a:pt x="1199935" y="6236130"/>
                    </a:cubicBezTo>
                    <a:cubicBezTo>
                      <a:pt x="1196614" y="6268403"/>
                      <a:pt x="1198425" y="6301127"/>
                      <a:pt x="1192857" y="6333267"/>
                    </a:cubicBezTo>
                    <a:cubicBezTo>
                      <a:pt x="1179603" y="6409590"/>
                      <a:pt x="1163470" y="6485591"/>
                      <a:pt x="1148174" y="6561849"/>
                    </a:cubicBezTo>
                    <a:cubicBezTo>
                      <a:pt x="1132370" y="6640486"/>
                      <a:pt x="1117066" y="6719000"/>
                      <a:pt x="1100424" y="6797385"/>
                    </a:cubicBezTo>
                    <a:lnTo>
                      <a:pt x="1085621" y="6858000"/>
                    </a:lnTo>
                    <a:lnTo>
                      <a:pt x="932341" y="6858000"/>
                    </a:lnTo>
                    <a:lnTo>
                      <a:pt x="944496" y="6829656"/>
                    </a:lnTo>
                    <a:cubicBezTo>
                      <a:pt x="964836" y="6776399"/>
                      <a:pt x="953622" y="6744439"/>
                      <a:pt x="913239" y="6720119"/>
                    </a:cubicBezTo>
                    <a:cubicBezTo>
                      <a:pt x="890880" y="6706443"/>
                      <a:pt x="866986" y="6690318"/>
                      <a:pt x="870682" y="6655346"/>
                    </a:cubicBezTo>
                    <a:cubicBezTo>
                      <a:pt x="876846" y="6598274"/>
                      <a:pt x="889503" y="6540954"/>
                      <a:pt x="846442" y="6498594"/>
                    </a:cubicBezTo>
                    <a:cubicBezTo>
                      <a:pt x="862273" y="6487399"/>
                      <a:pt x="871751" y="6480449"/>
                      <a:pt x="881150" y="6473756"/>
                    </a:cubicBezTo>
                    <a:cubicBezTo>
                      <a:pt x="907245" y="6455292"/>
                      <a:pt x="930705" y="6407516"/>
                      <a:pt x="922470" y="6377035"/>
                    </a:cubicBezTo>
                    <a:cubicBezTo>
                      <a:pt x="910652" y="6332192"/>
                      <a:pt x="925705" y="6299028"/>
                      <a:pt x="955039" y="6268585"/>
                    </a:cubicBezTo>
                    <a:cubicBezTo>
                      <a:pt x="1003777" y="6217606"/>
                      <a:pt x="1017630" y="6148240"/>
                      <a:pt x="1024350" y="6083443"/>
                    </a:cubicBezTo>
                    <a:cubicBezTo>
                      <a:pt x="1029590" y="6034553"/>
                      <a:pt x="1028255" y="5980246"/>
                      <a:pt x="999696" y="5938416"/>
                    </a:cubicBezTo>
                    <a:cubicBezTo>
                      <a:pt x="990505" y="5925141"/>
                      <a:pt x="991039" y="5901884"/>
                      <a:pt x="988342" y="5882426"/>
                    </a:cubicBezTo>
                    <a:cubicBezTo>
                      <a:pt x="986229" y="5866254"/>
                      <a:pt x="984774" y="5849442"/>
                      <a:pt x="985444" y="5832438"/>
                    </a:cubicBezTo>
                    <a:cubicBezTo>
                      <a:pt x="986010" y="5814273"/>
                      <a:pt x="985042" y="5793656"/>
                      <a:pt x="992016" y="5777751"/>
                    </a:cubicBezTo>
                    <a:cubicBezTo>
                      <a:pt x="1012886" y="5729456"/>
                      <a:pt x="1014467" y="5686488"/>
                      <a:pt x="995028" y="5641832"/>
                    </a:cubicBezTo>
                    <a:cubicBezTo>
                      <a:pt x="984984" y="5618696"/>
                      <a:pt x="974301" y="5585771"/>
                      <a:pt x="981247" y="5562522"/>
                    </a:cubicBezTo>
                    <a:cubicBezTo>
                      <a:pt x="998041" y="5505913"/>
                      <a:pt x="997454" y="5454379"/>
                      <a:pt x="995131" y="5398075"/>
                    </a:cubicBezTo>
                    <a:cubicBezTo>
                      <a:pt x="993724" y="5361807"/>
                      <a:pt x="997229" y="5322258"/>
                      <a:pt x="997379" y="5283928"/>
                    </a:cubicBezTo>
                    <a:cubicBezTo>
                      <a:pt x="997473" y="5239095"/>
                      <a:pt x="1006631" y="5193105"/>
                      <a:pt x="979617" y="5157396"/>
                    </a:cubicBezTo>
                    <a:cubicBezTo>
                      <a:pt x="976728" y="5153402"/>
                      <a:pt x="978724" y="5144705"/>
                      <a:pt x="976441" y="5139485"/>
                    </a:cubicBezTo>
                    <a:cubicBezTo>
                      <a:pt x="969619" y="5122991"/>
                      <a:pt x="964828" y="5102888"/>
                      <a:pt x="953793" y="5091862"/>
                    </a:cubicBezTo>
                    <a:cubicBezTo>
                      <a:pt x="921506" y="5059884"/>
                      <a:pt x="886609" y="5031900"/>
                      <a:pt x="853056" y="5001787"/>
                    </a:cubicBezTo>
                    <a:cubicBezTo>
                      <a:pt x="845882" y="4995337"/>
                      <a:pt x="836325" y="4988437"/>
                      <a:pt x="833979" y="4978966"/>
                    </a:cubicBezTo>
                    <a:cubicBezTo>
                      <a:pt x="820602" y="4924328"/>
                      <a:pt x="808509" y="4869239"/>
                      <a:pt x="796995" y="4813768"/>
                    </a:cubicBezTo>
                    <a:cubicBezTo>
                      <a:pt x="792418" y="4791474"/>
                      <a:pt x="803209" y="4777314"/>
                      <a:pt x="820590" y="4764057"/>
                    </a:cubicBezTo>
                    <a:cubicBezTo>
                      <a:pt x="837188" y="4751123"/>
                      <a:pt x="855398" y="4734452"/>
                      <a:pt x="864688" y="4714752"/>
                    </a:cubicBezTo>
                    <a:cubicBezTo>
                      <a:pt x="883062" y="4675275"/>
                      <a:pt x="897521" y="4632902"/>
                      <a:pt x="910485" y="4590911"/>
                    </a:cubicBezTo>
                    <a:cubicBezTo>
                      <a:pt x="915338" y="4575199"/>
                      <a:pt x="912978" y="4556131"/>
                      <a:pt x="911445" y="4539571"/>
                    </a:cubicBezTo>
                    <a:cubicBezTo>
                      <a:pt x="908527" y="4508200"/>
                      <a:pt x="900999" y="4477659"/>
                      <a:pt x="900285" y="4445837"/>
                    </a:cubicBezTo>
                    <a:cubicBezTo>
                      <a:pt x="899539" y="4408923"/>
                      <a:pt x="887958" y="4383340"/>
                      <a:pt x="863237" y="4364703"/>
                    </a:cubicBezTo>
                    <a:cubicBezTo>
                      <a:pt x="826431" y="4336971"/>
                      <a:pt x="808536" y="4292507"/>
                      <a:pt x="798070" y="4243284"/>
                    </a:cubicBezTo>
                    <a:cubicBezTo>
                      <a:pt x="784617" y="4180721"/>
                      <a:pt x="805728" y="4117545"/>
                      <a:pt x="817097" y="4054750"/>
                    </a:cubicBezTo>
                    <a:cubicBezTo>
                      <a:pt x="821537" y="4030724"/>
                      <a:pt x="826632" y="4006057"/>
                      <a:pt x="826251" y="3982801"/>
                    </a:cubicBezTo>
                    <a:cubicBezTo>
                      <a:pt x="825347" y="3916709"/>
                      <a:pt x="825150" y="3850833"/>
                      <a:pt x="836848" y="3784939"/>
                    </a:cubicBezTo>
                    <a:lnTo>
                      <a:pt x="841285" y="3766755"/>
                    </a:lnTo>
                    <a:lnTo>
                      <a:pt x="841284" y="3766755"/>
                    </a:lnTo>
                    <a:lnTo>
                      <a:pt x="852925" y="3719034"/>
                    </a:lnTo>
                    <a:cubicBezTo>
                      <a:pt x="855152" y="3711822"/>
                      <a:pt x="856753" y="3704413"/>
                      <a:pt x="857932" y="3696880"/>
                    </a:cubicBezTo>
                    <a:cubicBezTo>
                      <a:pt x="868683" y="3631632"/>
                      <a:pt x="885300" y="3565939"/>
                      <a:pt x="853534" y="3507036"/>
                    </a:cubicBezTo>
                    <a:cubicBezTo>
                      <a:pt x="850623" y="3501622"/>
                      <a:pt x="849992" y="3494020"/>
                      <a:pt x="850226" y="3485839"/>
                    </a:cubicBezTo>
                    <a:close/>
                    <a:moveTo>
                      <a:pt x="0" y="0"/>
                    </a:moveTo>
                    <a:lnTo>
                      <a:pt x="455609" y="0"/>
                    </a:lnTo>
                    <a:lnTo>
                      <a:pt x="459171" y="72395"/>
                    </a:lnTo>
                    <a:cubicBezTo>
                      <a:pt x="459671" y="92301"/>
                      <a:pt x="456894" y="113171"/>
                      <a:pt x="460041" y="131917"/>
                    </a:cubicBezTo>
                    <a:cubicBezTo>
                      <a:pt x="474213" y="218122"/>
                      <a:pt x="492031" y="302910"/>
                      <a:pt x="504421" y="389691"/>
                    </a:cubicBezTo>
                    <a:cubicBezTo>
                      <a:pt x="517349" y="479177"/>
                      <a:pt x="539516" y="562489"/>
                      <a:pt x="582097" y="634609"/>
                    </a:cubicBezTo>
                    <a:cubicBezTo>
                      <a:pt x="621686" y="701573"/>
                      <a:pt x="662589" y="767248"/>
                      <a:pt x="702468" y="834019"/>
                    </a:cubicBezTo>
                    <a:cubicBezTo>
                      <a:pt x="712587" y="850968"/>
                      <a:pt x="725536" y="867665"/>
                      <a:pt x="729203" y="887701"/>
                    </a:cubicBezTo>
                    <a:cubicBezTo>
                      <a:pt x="736973" y="929321"/>
                      <a:pt x="740155" y="973193"/>
                      <a:pt x="743787" y="1016355"/>
                    </a:cubicBezTo>
                    <a:cubicBezTo>
                      <a:pt x="746786" y="1053398"/>
                      <a:pt x="745800" y="1091467"/>
                      <a:pt x="750083" y="1128060"/>
                    </a:cubicBezTo>
                    <a:cubicBezTo>
                      <a:pt x="753428" y="1157309"/>
                      <a:pt x="762038" y="1185083"/>
                      <a:pt x="768866" y="1213431"/>
                    </a:cubicBezTo>
                    <a:cubicBezTo>
                      <a:pt x="774767" y="1238107"/>
                      <a:pt x="778357" y="1264327"/>
                      <a:pt x="787802" y="1286432"/>
                    </a:cubicBezTo>
                    <a:cubicBezTo>
                      <a:pt x="810582" y="1340304"/>
                      <a:pt x="832653" y="1394242"/>
                      <a:pt x="842837" y="1455511"/>
                    </a:cubicBezTo>
                    <a:cubicBezTo>
                      <a:pt x="853049" y="1515944"/>
                      <a:pt x="867276" y="1574511"/>
                      <a:pt x="877988" y="1634814"/>
                    </a:cubicBezTo>
                    <a:cubicBezTo>
                      <a:pt x="888390" y="1693895"/>
                      <a:pt x="902813" y="1748857"/>
                      <a:pt x="941063" y="1789731"/>
                    </a:cubicBezTo>
                    <a:cubicBezTo>
                      <a:pt x="957906" y="1807908"/>
                      <a:pt x="975122" y="1831564"/>
                      <a:pt x="980124" y="1857657"/>
                    </a:cubicBezTo>
                    <a:cubicBezTo>
                      <a:pt x="987207" y="1894833"/>
                      <a:pt x="980788" y="1937150"/>
                      <a:pt x="984484" y="1976384"/>
                    </a:cubicBezTo>
                    <a:cubicBezTo>
                      <a:pt x="988781" y="2022576"/>
                      <a:pt x="988793" y="2074493"/>
                      <a:pt x="1007189" y="2110650"/>
                    </a:cubicBezTo>
                    <a:cubicBezTo>
                      <a:pt x="1023612" y="2142809"/>
                      <a:pt x="1034723" y="2173610"/>
                      <a:pt x="1039893" y="2211041"/>
                    </a:cubicBezTo>
                    <a:cubicBezTo>
                      <a:pt x="1043484" y="2237261"/>
                      <a:pt x="1057690" y="2260269"/>
                      <a:pt x="1059162" y="2286682"/>
                    </a:cubicBezTo>
                    <a:cubicBezTo>
                      <a:pt x="1061252" y="2321469"/>
                      <a:pt x="1060754" y="2355740"/>
                      <a:pt x="1070522" y="2388667"/>
                    </a:cubicBezTo>
                    <a:cubicBezTo>
                      <a:pt x="1080600" y="2422815"/>
                      <a:pt x="1085513" y="2459602"/>
                      <a:pt x="1093939" y="2494653"/>
                    </a:cubicBezTo>
                    <a:cubicBezTo>
                      <a:pt x="1098500" y="2513273"/>
                      <a:pt x="1106866" y="2529964"/>
                      <a:pt x="1112007" y="2548197"/>
                    </a:cubicBezTo>
                    <a:cubicBezTo>
                      <a:pt x="1121409" y="2581573"/>
                      <a:pt x="1130232" y="2615336"/>
                      <a:pt x="1138346" y="2649163"/>
                    </a:cubicBezTo>
                    <a:cubicBezTo>
                      <a:pt x="1146465" y="2682988"/>
                      <a:pt x="1157699" y="2716368"/>
                      <a:pt x="1160337" y="2751608"/>
                    </a:cubicBezTo>
                    <a:cubicBezTo>
                      <a:pt x="1164714" y="2811646"/>
                      <a:pt x="1159211" y="2873999"/>
                      <a:pt x="1165737" y="2933012"/>
                    </a:cubicBezTo>
                    <a:cubicBezTo>
                      <a:pt x="1172445" y="2992925"/>
                      <a:pt x="1185964" y="3051556"/>
                      <a:pt x="1202029" y="3107873"/>
                    </a:cubicBezTo>
                    <a:cubicBezTo>
                      <a:pt x="1214635" y="3152396"/>
                      <a:pt x="1227749" y="3194534"/>
                      <a:pt x="1225692" y="3244974"/>
                    </a:cubicBezTo>
                    <a:cubicBezTo>
                      <a:pt x="1224565" y="3273123"/>
                      <a:pt x="1231196" y="3305079"/>
                      <a:pt x="1243916" y="3326221"/>
                    </a:cubicBezTo>
                    <a:cubicBezTo>
                      <a:pt x="1271701" y="3372044"/>
                      <a:pt x="1285247" y="3423911"/>
                      <a:pt x="1293067" y="3480219"/>
                    </a:cubicBezTo>
                    <a:lnTo>
                      <a:pt x="1308071" y="3585182"/>
                    </a:lnTo>
                    <a:lnTo>
                      <a:pt x="1295962" y="3584708"/>
                    </a:lnTo>
                    <a:cubicBezTo>
                      <a:pt x="1237754" y="3586303"/>
                      <a:pt x="1180629" y="3594888"/>
                      <a:pt x="1118893" y="3568330"/>
                    </a:cubicBezTo>
                    <a:cubicBezTo>
                      <a:pt x="1113435" y="3565936"/>
                      <a:pt x="1102517" y="3567964"/>
                      <a:pt x="1094179" y="3567566"/>
                    </a:cubicBezTo>
                    <a:cubicBezTo>
                      <a:pt x="1027548" y="3564029"/>
                      <a:pt x="967064" y="3547281"/>
                      <a:pt x="922719" y="3516472"/>
                    </a:cubicBezTo>
                    <a:cubicBezTo>
                      <a:pt x="908178" y="3506414"/>
                      <a:pt x="892942" y="3497984"/>
                      <a:pt x="877028" y="3490955"/>
                    </a:cubicBezTo>
                    <a:lnTo>
                      <a:pt x="850533" y="3481837"/>
                    </a:lnTo>
                    <a:lnTo>
                      <a:pt x="852113" y="3461170"/>
                    </a:lnTo>
                    <a:cubicBezTo>
                      <a:pt x="854391" y="3434500"/>
                      <a:pt x="848474" y="3414331"/>
                      <a:pt x="831383" y="3399179"/>
                    </a:cubicBezTo>
                    <a:cubicBezTo>
                      <a:pt x="801767" y="3373388"/>
                      <a:pt x="773654" y="3344957"/>
                      <a:pt x="743141" y="3320580"/>
                    </a:cubicBezTo>
                    <a:cubicBezTo>
                      <a:pt x="722236" y="3303685"/>
                      <a:pt x="714543" y="3281842"/>
                      <a:pt x="713221" y="3251241"/>
                    </a:cubicBezTo>
                    <a:cubicBezTo>
                      <a:pt x="712555" y="3234106"/>
                      <a:pt x="704768" y="3217029"/>
                      <a:pt x="697098" y="3202528"/>
                    </a:cubicBezTo>
                    <a:cubicBezTo>
                      <a:pt x="687845" y="3184997"/>
                      <a:pt x="672212" y="3172554"/>
                      <a:pt x="664820" y="3154190"/>
                    </a:cubicBezTo>
                    <a:cubicBezTo>
                      <a:pt x="646169" y="3109209"/>
                      <a:pt x="616744" y="3087991"/>
                      <a:pt x="572501" y="3087312"/>
                    </a:cubicBezTo>
                    <a:cubicBezTo>
                      <a:pt x="533259" y="3086763"/>
                      <a:pt x="493731" y="3044085"/>
                      <a:pt x="497703" y="3005243"/>
                    </a:cubicBezTo>
                    <a:cubicBezTo>
                      <a:pt x="502030" y="2962279"/>
                      <a:pt x="490540" y="2928257"/>
                      <a:pt x="476984" y="2892751"/>
                    </a:cubicBezTo>
                    <a:cubicBezTo>
                      <a:pt x="469363" y="2872905"/>
                      <a:pt x="465404" y="2847135"/>
                      <a:pt x="468947" y="2824527"/>
                    </a:cubicBezTo>
                    <a:cubicBezTo>
                      <a:pt x="482188" y="2738605"/>
                      <a:pt x="520979" y="2665650"/>
                      <a:pt x="569138" y="2595026"/>
                    </a:cubicBezTo>
                    <a:cubicBezTo>
                      <a:pt x="600577" y="2548865"/>
                      <a:pt x="622260" y="2493483"/>
                      <a:pt x="645397" y="2440808"/>
                    </a:cubicBezTo>
                    <a:cubicBezTo>
                      <a:pt x="652529" y="2424387"/>
                      <a:pt x="655029" y="2401457"/>
                      <a:pt x="651820" y="2384384"/>
                    </a:cubicBezTo>
                    <a:cubicBezTo>
                      <a:pt x="640949" y="2324596"/>
                      <a:pt x="629163" y="2264805"/>
                      <a:pt x="612994" y="2207332"/>
                    </a:cubicBezTo>
                    <a:cubicBezTo>
                      <a:pt x="597678" y="2153787"/>
                      <a:pt x="601053" y="2099808"/>
                      <a:pt x="620894" y="2046679"/>
                    </a:cubicBezTo>
                    <a:cubicBezTo>
                      <a:pt x="635367" y="2007977"/>
                      <a:pt x="641110" y="1970814"/>
                      <a:pt x="644614" y="1931265"/>
                    </a:cubicBezTo>
                    <a:cubicBezTo>
                      <a:pt x="647465" y="1898285"/>
                      <a:pt x="653360" y="1862859"/>
                      <a:pt x="665994" y="1832337"/>
                    </a:cubicBezTo>
                    <a:cubicBezTo>
                      <a:pt x="683779" y="1789578"/>
                      <a:pt x="688928" y="1751381"/>
                      <a:pt x="678276" y="1709437"/>
                    </a:cubicBezTo>
                    <a:cubicBezTo>
                      <a:pt x="672576" y="1687079"/>
                      <a:pt x="673987" y="1660990"/>
                      <a:pt x="672955" y="1636123"/>
                    </a:cubicBezTo>
                    <a:cubicBezTo>
                      <a:pt x="671272" y="1597795"/>
                      <a:pt x="671867" y="1558758"/>
                      <a:pt x="668480" y="1520749"/>
                    </a:cubicBezTo>
                    <a:cubicBezTo>
                      <a:pt x="665050" y="1479903"/>
                      <a:pt x="655019" y="1440408"/>
                      <a:pt x="653920" y="1399437"/>
                    </a:cubicBezTo>
                    <a:cubicBezTo>
                      <a:pt x="652652" y="1355309"/>
                      <a:pt x="639893" y="1323154"/>
                      <a:pt x="612686" y="1296979"/>
                    </a:cubicBezTo>
                    <a:cubicBezTo>
                      <a:pt x="595576" y="1280408"/>
                      <a:pt x="578401" y="1259588"/>
                      <a:pt x="570220" y="1235618"/>
                    </a:cubicBezTo>
                    <a:cubicBezTo>
                      <a:pt x="553631" y="1186194"/>
                      <a:pt x="545669" y="1131821"/>
                      <a:pt x="529736" y="1081752"/>
                    </a:cubicBezTo>
                    <a:cubicBezTo>
                      <a:pt x="507466" y="1011390"/>
                      <a:pt x="481332" y="944631"/>
                      <a:pt x="414305" y="918292"/>
                    </a:cubicBezTo>
                    <a:cubicBezTo>
                      <a:pt x="377314" y="903769"/>
                      <a:pt x="368843" y="874065"/>
                      <a:pt x="373924" y="825689"/>
                    </a:cubicBezTo>
                    <a:cubicBezTo>
                      <a:pt x="375689" y="809590"/>
                      <a:pt x="376722" y="786203"/>
                      <a:pt x="368949" y="778726"/>
                    </a:cubicBezTo>
                    <a:cubicBezTo>
                      <a:pt x="345838" y="756354"/>
                      <a:pt x="349308" y="725824"/>
                      <a:pt x="347020" y="694643"/>
                    </a:cubicBezTo>
                    <a:cubicBezTo>
                      <a:pt x="345704" y="675894"/>
                      <a:pt x="339306" y="651346"/>
                      <a:pt x="327478" y="642898"/>
                    </a:cubicBezTo>
                    <a:cubicBezTo>
                      <a:pt x="279698" y="608395"/>
                      <a:pt x="263590" y="549247"/>
                      <a:pt x="243468" y="491960"/>
                    </a:cubicBezTo>
                    <a:cubicBezTo>
                      <a:pt x="237433" y="475142"/>
                      <a:pt x="230250" y="456843"/>
                      <a:pt x="218930" y="446010"/>
                    </a:cubicBezTo>
                    <a:cubicBezTo>
                      <a:pt x="194433" y="422927"/>
                      <a:pt x="180036" y="395344"/>
                      <a:pt x="180614" y="354892"/>
                    </a:cubicBezTo>
                    <a:cubicBezTo>
                      <a:pt x="180923" y="342010"/>
                      <a:pt x="176523" y="328798"/>
                      <a:pt x="171988" y="317521"/>
                    </a:cubicBezTo>
                    <a:cubicBezTo>
                      <a:pt x="162052" y="293291"/>
                      <a:pt x="148442" y="271315"/>
                      <a:pt x="139875" y="246378"/>
                    </a:cubicBezTo>
                    <a:cubicBezTo>
                      <a:pt x="117577" y="182780"/>
                      <a:pt x="95749" y="119890"/>
                      <a:pt x="51499" y="73211"/>
                    </a:cubicBezTo>
                    <a:cubicBezTo>
                      <a:pt x="40691" y="61834"/>
                      <a:pt x="29467" y="49763"/>
                      <a:pt x="19690" y="3662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7AA39E1C-A565-A56C-230C-9779377E37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" y="685800"/>
            <a:ext cx="3234690" cy="5234940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C9829185-6353-4E3C-B082-AA7F519391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>
            <a:off x="8104360" y="0"/>
            <a:ext cx="4087640" cy="6858000"/>
            <a:chOff x="1" y="0"/>
            <a:chExt cx="4087640" cy="6858000"/>
          </a:xfrm>
          <a:effectLst>
            <a:outerShdw blurRad="381000" dist="152400" algn="ctr" rotWithShape="0">
              <a:srgbClr val="000000">
                <a:alpha val="10000"/>
              </a:srgbClr>
            </a:outerShdw>
          </a:effectLst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BB7BB359-8B77-484C-B9CD-6376139A3A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1" y="0"/>
              <a:ext cx="3986041" cy="6858000"/>
              <a:chOff x="1" y="0"/>
              <a:chExt cx="3986041" cy="6858000"/>
            </a:xfrm>
          </p:grpSpPr>
          <p:sp>
            <p:nvSpPr>
              <p:cNvPr id="28" name="Freeform: Shape 27">
                <a:extLst>
                  <a:ext uri="{FF2B5EF4-FFF2-40B4-BE49-F238E27FC236}">
                    <a16:creationId xmlns:a16="http://schemas.microsoft.com/office/drawing/2014/main" id="{AA96BE9D-5B3B-4CA9-8895-33FAA380468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" y="0"/>
                <a:ext cx="3986041" cy="6858000"/>
              </a:xfrm>
              <a:custGeom>
                <a:avLst/>
                <a:gdLst>
                  <a:gd name="connsiteX0" fmla="*/ 0 w 3986041"/>
                  <a:gd name="connsiteY0" fmla="*/ 0 h 6858000"/>
                  <a:gd name="connsiteX1" fmla="*/ 3066495 w 3986041"/>
                  <a:gd name="connsiteY1" fmla="*/ 0 h 6858000"/>
                  <a:gd name="connsiteX2" fmla="*/ 3427241 w 3986041"/>
                  <a:gd name="connsiteY2" fmla="*/ 1211943 h 6858000"/>
                  <a:gd name="connsiteX3" fmla="*/ 3986041 w 3986041"/>
                  <a:gd name="connsiteY3" fmla="*/ 4122057 h 6858000"/>
                  <a:gd name="connsiteX4" fmla="*/ 3751724 w 3986041"/>
                  <a:gd name="connsiteY4" fmla="*/ 6858000 h 6858000"/>
                  <a:gd name="connsiteX5" fmla="*/ 0 w 3986041"/>
                  <a:gd name="connsiteY5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6041" h="6858000">
                    <a:moveTo>
                      <a:pt x="0" y="0"/>
                    </a:moveTo>
                    <a:lnTo>
                      <a:pt x="3066495" y="0"/>
                    </a:lnTo>
                    <a:lnTo>
                      <a:pt x="3427241" y="1211943"/>
                    </a:lnTo>
                    <a:lnTo>
                      <a:pt x="3986041" y="4122057"/>
                    </a:lnTo>
                    <a:lnTo>
                      <a:pt x="3751724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" name="Freeform: Shape 28">
                <a:extLst>
                  <a:ext uri="{FF2B5EF4-FFF2-40B4-BE49-F238E27FC236}">
                    <a16:creationId xmlns:a16="http://schemas.microsoft.com/office/drawing/2014/main" id="{7840E2BF-E954-4173-BF70-2DAE9E19A09F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1" y="0"/>
                <a:ext cx="3986041" cy="6858000"/>
              </a:xfrm>
              <a:custGeom>
                <a:avLst/>
                <a:gdLst>
                  <a:gd name="connsiteX0" fmla="*/ 0 w 3986041"/>
                  <a:gd name="connsiteY0" fmla="*/ 0 h 6858000"/>
                  <a:gd name="connsiteX1" fmla="*/ 3066495 w 3986041"/>
                  <a:gd name="connsiteY1" fmla="*/ 0 h 6858000"/>
                  <a:gd name="connsiteX2" fmla="*/ 3427241 w 3986041"/>
                  <a:gd name="connsiteY2" fmla="*/ 1211943 h 6858000"/>
                  <a:gd name="connsiteX3" fmla="*/ 3986041 w 3986041"/>
                  <a:gd name="connsiteY3" fmla="*/ 4122057 h 6858000"/>
                  <a:gd name="connsiteX4" fmla="*/ 3751724 w 3986041"/>
                  <a:gd name="connsiteY4" fmla="*/ 6858000 h 6858000"/>
                  <a:gd name="connsiteX5" fmla="*/ 0 w 3986041"/>
                  <a:gd name="connsiteY5" fmla="*/ 6858000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986041" h="6858000">
                    <a:moveTo>
                      <a:pt x="0" y="0"/>
                    </a:moveTo>
                    <a:lnTo>
                      <a:pt x="3066495" y="0"/>
                    </a:lnTo>
                    <a:lnTo>
                      <a:pt x="3427241" y="1211943"/>
                    </a:lnTo>
                    <a:lnTo>
                      <a:pt x="3986041" y="4122057"/>
                    </a:lnTo>
                    <a:lnTo>
                      <a:pt x="3751724" y="6858000"/>
                    </a:lnTo>
                    <a:lnTo>
                      <a:pt x="0" y="6858000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3F125B5A-DFAC-4B6D-B14F-287F8C436A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2748588" y="0"/>
              <a:ext cx="1339053" cy="6858000"/>
              <a:chOff x="2748588" y="0"/>
              <a:chExt cx="1339053" cy="6858000"/>
            </a:xfrm>
          </p:grpSpPr>
          <p:sp>
            <p:nvSpPr>
              <p:cNvPr id="26" name="Freeform: Shape 25">
                <a:extLst>
                  <a:ext uri="{FF2B5EF4-FFF2-40B4-BE49-F238E27FC236}">
                    <a16:creationId xmlns:a16="http://schemas.microsoft.com/office/drawing/2014/main" id="{6AF4804F-69E5-479A-9F45-C0E46317159C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748588" y="0"/>
                <a:ext cx="1339053" cy="6858000"/>
              </a:xfrm>
              <a:custGeom>
                <a:avLst/>
                <a:gdLst>
                  <a:gd name="connsiteX0" fmla="*/ 850532 w 1339053"/>
                  <a:gd name="connsiteY0" fmla="*/ 3481838 h 6858000"/>
                  <a:gd name="connsiteX1" fmla="*/ 877027 w 1339053"/>
                  <a:gd name="connsiteY1" fmla="*/ 3490955 h 6858000"/>
                  <a:gd name="connsiteX2" fmla="*/ 922718 w 1339053"/>
                  <a:gd name="connsiteY2" fmla="*/ 3516472 h 6858000"/>
                  <a:gd name="connsiteX3" fmla="*/ 1094179 w 1339053"/>
                  <a:gd name="connsiteY3" fmla="*/ 3567567 h 6858000"/>
                  <a:gd name="connsiteX4" fmla="*/ 1118891 w 1339053"/>
                  <a:gd name="connsiteY4" fmla="*/ 3568331 h 6858000"/>
                  <a:gd name="connsiteX5" fmla="*/ 1295961 w 1339053"/>
                  <a:gd name="connsiteY5" fmla="*/ 3584709 h 6858000"/>
                  <a:gd name="connsiteX6" fmla="*/ 1308070 w 1339053"/>
                  <a:gd name="connsiteY6" fmla="*/ 3585183 h 6858000"/>
                  <a:gd name="connsiteX7" fmla="*/ 1325263 w 1339053"/>
                  <a:gd name="connsiteY7" fmla="*/ 3705453 h 6858000"/>
                  <a:gd name="connsiteX8" fmla="*/ 1334107 w 1339053"/>
                  <a:gd name="connsiteY8" fmla="*/ 3772268 h 6858000"/>
                  <a:gd name="connsiteX9" fmla="*/ 1338203 w 1339053"/>
                  <a:gd name="connsiteY9" fmla="*/ 3831076 h 6858000"/>
                  <a:gd name="connsiteX10" fmla="*/ 1338805 w 1339053"/>
                  <a:gd name="connsiteY10" fmla="*/ 3839709 h 6858000"/>
                  <a:gd name="connsiteX11" fmla="*/ 1335635 w 1339053"/>
                  <a:gd name="connsiteY11" fmla="*/ 4118635 h 6858000"/>
                  <a:gd name="connsiteX12" fmla="*/ 1337171 w 1339053"/>
                  <a:gd name="connsiteY12" fmla="*/ 4209403 h 6858000"/>
                  <a:gd name="connsiteX13" fmla="*/ 1325840 w 1339053"/>
                  <a:gd name="connsiteY13" fmla="*/ 4309174 h 6858000"/>
                  <a:gd name="connsiteX14" fmla="*/ 1321122 w 1339053"/>
                  <a:gd name="connsiteY14" fmla="*/ 4473630 h 6858000"/>
                  <a:gd name="connsiteX15" fmla="*/ 1302196 w 1339053"/>
                  <a:gd name="connsiteY15" fmla="*/ 4791709 h 6858000"/>
                  <a:gd name="connsiteX16" fmla="*/ 1293239 w 1339053"/>
                  <a:gd name="connsiteY16" fmla="*/ 4860048 h 6858000"/>
                  <a:gd name="connsiteX17" fmla="*/ 1288829 w 1339053"/>
                  <a:gd name="connsiteY17" fmla="*/ 5039837 h 6858000"/>
                  <a:gd name="connsiteX18" fmla="*/ 1289584 w 1339053"/>
                  <a:gd name="connsiteY18" fmla="*/ 5148703 h 6858000"/>
                  <a:gd name="connsiteX19" fmla="*/ 1282205 w 1339053"/>
                  <a:gd name="connsiteY19" fmla="*/ 5236435 h 6858000"/>
                  <a:gd name="connsiteX20" fmla="*/ 1268145 w 1339053"/>
                  <a:gd name="connsiteY20" fmla="*/ 5311662 h 6858000"/>
                  <a:gd name="connsiteX21" fmla="*/ 1250547 w 1339053"/>
                  <a:gd name="connsiteY21" fmla="*/ 5515595 h 6858000"/>
                  <a:gd name="connsiteX22" fmla="*/ 1243323 w 1339053"/>
                  <a:gd name="connsiteY22" fmla="*/ 5596885 h 6858000"/>
                  <a:gd name="connsiteX23" fmla="*/ 1238303 w 1339053"/>
                  <a:gd name="connsiteY23" fmla="*/ 5812036 h 6858000"/>
                  <a:gd name="connsiteX24" fmla="*/ 1223551 w 1339053"/>
                  <a:gd name="connsiteY24" fmla="*/ 5991171 h 6858000"/>
                  <a:gd name="connsiteX25" fmla="*/ 1219699 w 1339053"/>
                  <a:gd name="connsiteY25" fmla="*/ 6066726 h 6858000"/>
                  <a:gd name="connsiteX26" fmla="*/ 1199935 w 1339053"/>
                  <a:gd name="connsiteY26" fmla="*/ 6236130 h 6858000"/>
                  <a:gd name="connsiteX27" fmla="*/ 1192857 w 1339053"/>
                  <a:gd name="connsiteY27" fmla="*/ 6333267 h 6858000"/>
                  <a:gd name="connsiteX28" fmla="*/ 1148174 w 1339053"/>
                  <a:gd name="connsiteY28" fmla="*/ 6561849 h 6858000"/>
                  <a:gd name="connsiteX29" fmla="*/ 1100424 w 1339053"/>
                  <a:gd name="connsiteY29" fmla="*/ 6797385 h 6858000"/>
                  <a:gd name="connsiteX30" fmla="*/ 1085621 w 1339053"/>
                  <a:gd name="connsiteY30" fmla="*/ 6858000 h 6858000"/>
                  <a:gd name="connsiteX31" fmla="*/ 932341 w 1339053"/>
                  <a:gd name="connsiteY31" fmla="*/ 6858000 h 6858000"/>
                  <a:gd name="connsiteX32" fmla="*/ 944496 w 1339053"/>
                  <a:gd name="connsiteY32" fmla="*/ 6829656 h 6858000"/>
                  <a:gd name="connsiteX33" fmla="*/ 913239 w 1339053"/>
                  <a:gd name="connsiteY33" fmla="*/ 6720119 h 6858000"/>
                  <a:gd name="connsiteX34" fmla="*/ 870682 w 1339053"/>
                  <a:gd name="connsiteY34" fmla="*/ 6655346 h 6858000"/>
                  <a:gd name="connsiteX35" fmla="*/ 846442 w 1339053"/>
                  <a:gd name="connsiteY35" fmla="*/ 6498594 h 6858000"/>
                  <a:gd name="connsiteX36" fmla="*/ 881150 w 1339053"/>
                  <a:gd name="connsiteY36" fmla="*/ 6473756 h 6858000"/>
                  <a:gd name="connsiteX37" fmla="*/ 922470 w 1339053"/>
                  <a:gd name="connsiteY37" fmla="*/ 6377035 h 6858000"/>
                  <a:gd name="connsiteX38" fmla="*/ 955039 w 1339053"/>
                  <a:gd name="connsiteY38" fmla="*/ 6268585 h 6858000"/>
                  <a:gd name="connsiteX39" fmla="*/ 1024350 w 1339053"/>
                  <a:gd name="connsiteY39" fmla="*/ 6083443 h 6858000"/>
                  <a:gd name="connsiteX40" fmla="*/ 999696 w 1339053"/>
                  <a:gd name="connsiteY40" fmla="*/ 5938416 h 6858000"/>
                  <a:gd name="connsiteX41" fmla="*/ 988342 w 1339053"/>
                  <a:gd name="connsiteY41" fmla="*/ 5882426 h 6858000"/>
                  <a:gd name="connsiteX42" fmla="*/ 985444 w 1339053"/>
                  <a:gd name="connsiteY42" fmla="*/ 5832438 h 6858000"/>
                  <a:gd name="connsiteX43" fmla="*/ 992016 w 1339053"/>
                  <a:gd name="connsiteY43" fmla="*/ 5777751 h 6858000"/>
                  <a:gd name="connsiteX44" fmla="*/ 995028 w 1339053"/>
                  <a:gd name="connsiteY44" fmla="*/ 5641832 h 6858000"/>
                  <a:gd name="connsiteX45" fmla="*/ 981247 w 1339053"/>
                  <a:gd name="connsiteY45" fmla="*/ 5562522 h 6858000"/>
                  <a:gd name="connsiteX46" fmla="*/ 995131 w 1339053"/>
                  <a:gd name="connsiteY46" fmla="*/ 5398075 h 6858000"/>
                  <a:gd name="connsiteX47" fmla="*/ 997379 w 1339053"/>
                  <a:gd name="connsiteY47" fmla="*/ 5283928 h 6858000"/>
                  <a:gd name="connsiteX48" fmla="*/ 979617 w 1339053"/>
                  <a:gd name="connsiteY48" fmla="*/ 5157396 h 6858000"/>
                  <a:gd name="connsiteX49" fmla="*/ 976441 w 1339053"/>
                  <a:gd name="connsiteY49" fmla="*/ 5139485 h 6858000"/>
                  <a:gd name="connsiteX50" fmla="*/ 953793 w 1339053"/>
                  <a:gd name="connsiteY50" fmla="*/ 5091862 h 6858000"/>
                  <a:gd name="connsiteX51" fmla="*/ 853056 w 1339053"/>
                  <a:gd name="connsiteY51" fmla="*/ 5001787 h 6858000"/>
                  <a:gd name="connsiteX52" fmla="*/ 833979 w 1339053"/>
                  <a:gd name="connsiteY52" fmla="*/ 4978966 h 6858000"/>
                  <a:gd name="connsiteX53" fmla="*/ 796995 w 1339053"/>
                  <a:gd name="connsiteY53" fmla="*/ 4813768 h 6858000"/>
                  <a:gd name="connsiteX54" fmla="*/ 820590 w 1339053"/>
                  <a:gd name="connsiteY54" fmla="*/ 4764057 h 6858000"/>
                  <a:gd name="connsiteX55" fmla="*/ 864688 w 1339053"/>
                  <a:gd name="connsiteY55" fmla="*/ 4714752 h 6858000"/>
                  <a:gd name="connsiteX56" fmla="*/ 910485 w 1339053"/>
                  <a:gd name="connsiteY56" fmla="*/ 4590911 h 6858000"/>
                  <a:gd name="connsiteX57" fmla="*/ 911445 w 1339053"/>
                  <a:gd name="connsiteY57" fmla="*/ 4539571 h 6858000"/>
                  <a:gd name="connsiteX58" fmla="*/ 900285 w 1339053"/>
                  <a:gd name="connsiteY58" fmla="*/ 4445837 h 6858000"/>
                  <a:gd name="connsiteX59" fmla="*/ 863237 w 1339053"/>
                  <a:gd name="connsiteY59" fmla="*/ 4364703 h 6858000"/>
                  <a:gd name="connsiteX60" fmla="*/ 798070 w 1339053"/>
                  <a:gd name="connsiteY60" fmla="*/ 4243284 h 6858000"/>
                  <a:gd name="connsiteX61" fmla="*/ 817097 w 1339053"/>
                  <a:gd name="connsiteY61" fmla="*/ 4054750 h 6858000"/>
                  <a:gd name="connsiteX62" fmla="*/ 826251 w 1339053"/>
                  <a:gd name="connsiteY62" fmla="*/ 3982801 h 6858000"/>
                  <a:gd name="connsiteX63" fmla="*/ 836848 w 1339053"/>
                  <a:gd name="connsiteY63" fmla="*/ 3784939 h 6858000"/>
                  <a:gd name="connsiteX64" fmla="*/ 841285 w 1339053"/>
                  <a:gd name="connsiteY64" fmla="*/ 3766755 h 6858000"/>
                  <a:gd name="connsiteX65" fmla="*/ 841284 w 1339053"/>
                  <a:gd name="connsiteY65" fmla="*/ 3766755 h 6858000"/>
                  <a:gd name="connsiteX66" fmla="*/ 852925 w 1339053"/>
                  <a:gd name="connsiteY66" fmla="*/ 3719034 h 6858000"/>
                  <a:gd name="connsiteX67" fmla="*/ 857932 w 1339053"/>
                  <a:gd name="connsiteY67" fmla="*/ 3696880 h 6858000"/>
                  <a:gd name="connsiteX68" fmla="*/ 853534 w 1339053"/>
                  <a:gd name="connsiteY68" fmla="*/ 3507036 h 6858000"/>
                  <a:gd name="connsiteX69" fmla="*/ 850226 w 1339053"/>
                  <a:gd name="connsiteY69" fmla="*/ 3485839 h 6858000"/>
                  <a:gd name="connsiteX70" fmla="*/ 0 w 1339053"/>
                  <a:gd name="connsiteY70" fmla="*/ 0 h 6858000"/>
                  <a:gd name="connsiteX71" fmla="*/ 455609 w 1339053"/>
                  <a:gd name="connsiteY71" fmla="*/ 0 h 6858000"/>
                  <a:gd name="connsiteX72" fmla="*/ 459171 w 1339053"/>
                  <a:gd name="connsiteY72" fmla="*/ 72395 h 6858000"/>
                  <a:gd name="connsiteX73" fmla="*/ 460041 w 1339053"/>
                  <a:gd name="connsiteY73" fmla="*/ 131917 h 6858000"/>
                  <a:gd name="connsiteX74" fmla="*/ 504421 w 1339053"/>
                  <a:gd name="connsiteY74" fmla="*/ 389691 h 6858000"/>
                  <a:gd name="connsiteX75" fmla="*/ 582097 w 1339053"/>
                  <a:gd name="connsiteY75" fmla="*/ 634609 h 6858000"/>
                  <a:gd name="connsiteX76" fmla="*/ 702468 w 1339053"/>
                  <a:gd name="connsiteY76" fmla="*/ 834019 h 6858000"/>
                  <a:gd name="connsiteX77" fmla="*/ 729203 w 1339053"/>
                  <a:gd name="connsiteY77" fmla="*/ 887701 h 6858000"/>
                  <a:gd name="connsiteX78" fmla="*/ 743787 w 1339053"/>
                  <a:gd name="connsiteY78" fmla="*/ 1016355 h 6858000"/>
                  <a:gd name="connsiteX79" fmla="*/ 750083 w 1339053"/>
                  <a:gd name="connsiteY79" fmla="*/ 1128060 h 6858000"/>
                  <a:gd name="connsiteX80" fmla="*/ 768866 w 1339053"/>
                  <a:gd name="connsiteY80" fmla="*/ 1213431 h 6858000"/>
                  <a:gd name="connsiteX81" fmla="*/ 787802 w 1339053"/>
                  <a:gd name="connsiteY81" fmla="*/ 1286432 h 6858000"/>
                  <a:gd name="connsiteX82" fmla="*/ 842837 w 1339053"/>
                  <a:gd name="connsiteY82" fmla="*/ 1455511 h 6858000"/>
                  <a:gd name="connsiteX83" fmla="*/ 877988 w 1339053"/>
                  <a:gd name="connsiteY83" fmla="*/ 1634814 h 6858000"/>
                  <a:gd name="connsiteX84" fmla="*/ 941063 w 1339053"/>
                  <a:gd name="connsiteY84" fmla="*/ 1789731 h 6858000"/>
                  <a:gd name="connsiteX85" fmla="*/ 980124 w 1339053"/>
                  <a:gd name="connsiteY85" fmla="*/ 1857657 h 6858000"/>
                  <a:gd name="connsiteX86" fmla="*/ 984484 w 1339053"/>
                  <a:gd name="connsiteY86" fmla="*/ 1976384 h 6858000"/>
                  <a:gd name="connsiteX87" fmla="*/ 1007189 w 1339053"/>
                  <a:gd name="connsiteY87" fmla="*/ 2110650 h 6858000"/>
                  <a:gd name="connsiteX88" fmla="*/ 1039893 w 1339053"/>
                  <a:gd name="connsiteY88" fmla="*/ 2211041 h 6858000"/>
                  <a:gd name="connsiteX89" fmla="*/ 1059162 w 1339053"/>
                  <a:gd name="connsiteY89" fmla="*/ 2286682 h 6858000"/>
                  <a:gd name="connsiteX90" fmla="*/ 1070522 w 1339053"/>
                  <a:gd name="connsiteY90" fmla="*/ 2388667 h 6858000"/>
                  <a:gd name="connsiteX91" fmla="*/ 1093939 w 1339053"/>
                  <a:gd name="connsiteY91" fmla="*/ 2494653 h 6858000"/>
                  <a:gd name="connsiteX92" fmla="*/ 1112007 w 1339053"/>
                  <a:gd name="connsiteY92" fmla="*/ 2548197 h 6858000"/>
                  <a:gd name="connsiteX93" fmla="*/ 1138346 w 1339053"/>
                  <a:gd name="connsiteY93" fmla="*/ 2649163 h 6858000"/>
                  <a:gd name="connsiteX94" fmla="*/ 1160337 w 1339053"/>
                  <a:gd name="connsiteY94" fmla="*/ 2751608 h 6858000"/>
                  <a:gd name="connsiteX95" fmla="*/ 1165737 w 1339053"/>
                  <a:gd name="connsiteY95" fmla="*/ 2933012 h 6858000"/>
                  <a:gd name="connsiteX96" fmla="*/ 1202029 w 1339053"/>
                  <a:gd name="connsiteY96" fmla="*/ 3107873 h 6858000"/>
                  <a:gd name="connsiteX97" fmla="*/ 1225692 w 1339053"/>
                  <a:gd name="connsiteY97" fmla="*/ 3244974 h 6858000"/>
                  <a:gd name="connsiteX98" fmla="*/ 1243916 w 1339053"/>
                  <a:gd name="connsiteY98" fmla="*/ 3326221 h 6858000"/>
                  <a:gd name="connsiteX99" fmla="*/ 1293067 w 1339053"/>
                  <a:gd name="connsiteY99" fmla="*/ 3480219 h 6858000"/>
                  <a:gd name="connsiteX100" fmla="*/ 1308071 w 1339053"/>
                  <a:gd name="connsiteY100" fmla="*/ 3585182 h 6858000"/>
                  <a:gd name="connsiteX101" fmla="*/ 1295962 w 1339053"/>
                  <a:gd name="connsiteY101" fmla="*/ 3584708 h 6858000"/>
                  <a:gd name="connsiteX102" fmla="*/ 1118893 w 1339053"/>
                  <a:gd name="connsiteY102" fmla="*/ 3568330 h 6858000"/>
                  <a:gd name="connsiteX103" fmla="*/ 1094179 w 1339053"/>
                  <a:gd name="connsiteY103" fmla="*/ 3567566 h 6858000"/>
                  <a:gd name="connsiteX104" fmla="*/ 922719 w 1339053"/>
                  <a:gd name="connsiteY104" fmla="*/ 3516472 h 6858000"/>
                  <a:gd name="connsiteX105" fmla="*/ 877028 w 1339053"/>
                  <a:gd name="connsiteY105" fmla="*/ 3490955 h 6858000"/>
                  <a:gd name="connsiteX106" fmla="*/ 850533 w 1339053"/>
                  <a:gd name="connsiteY106" fmla="*/ 3481837 h 6858000"/>
                  <a:gd name="connsiteX107" fmla="*/ 852113 w 1339053"/>
                  <a:gd name="connsiteY107" fmla="*/ 3461170 h 6858000"/>
                  <a:gd name="connsiteX108" fmla="*/ 831383 w 1339053"/>
                  <a:gd name="connsiteY108" fmla="*/ 3399179 h 6858000"/>
                  <a:gd name="connsiteX109" fmla="*/ 743141 w 1339053"/>
                  <a:gd name="connsiteY109" fmla="*/ 3320580 h 6858000"/>
                  <a:gd name="connsiteX110" fmla="*/ 713221 w 1339053"/>
                  <a:gd name="connsiteY110" fmla="*/ 3251241 h 6858000"/>
                  <a:gd name="connsiteX111" fmla="*/ 697098 w 1339053"/>
                  <a:gd name="connsiteY111" fmla="*/ 3202528 h 6858000"/>
                  <a:gd name="connsiteX112" fmla="*/ 664820 w 1339053"/>
                  <a:gd name="connsiteY112" fmla="*/ 3154190 h 6858000"/>
                  <a:gd name="connsiteX113" fmla="*/ 572501 w 1339053"/>
                  <a:gd name="connsiteY113" fmla="*/ 3087312 h 6858000"/>
                  <a:gd name="connsiteX114" fmla="*/ 497703 w 1339053"/>
                  <a:gd name="connsiteY114" fmla="*/ 3005243 h 6858000"/>
                  <a:gd name="connsiteX115" fmla="*/ 476984 w 1339053"/>
                  <a:gd name="connsiteY115" fmla="*/ 2892751 h 6858000"/>
                  <a:gd name="connsiteX116" fmla="*/ 468947 w 1339053"/>
                  <a:gd name="connsiteY116" fmla="*/ 2824527 h 6858000"/>
                  <a:gd name="connsiteX117" fmla="*/ 569138 w 1339053"/>
                  <a:gd name="connsiteY117" fmla="*/ 2595026 h 6858000"/>
                  <a:gd name="connsiteX118" fmla="*/ 645397 w 1339053"/>
                  <a:gd name="connsiteY118" fmla="*/ 2440808 h 6858000"/>
                  <a:gd name="connsiteX119" fmla="*/ 651820 w 1339053"/>
                  <a:gd name="connsiteY119" fmla="*/ 2384384 h 6858000"/>
                  <a:gd name="connsiteX120" fmla="*/ 612994 w 1339053"/>
                  <a:gd name="connsiteY120" fmla="*/ 2207332 h 6858000"/>
                  <a:gd name="connsiteX121" fmla="*/ 620894 w 1339053"/>
                  <a:gd name="connsiteY121" fmla="*/ 2046679 h 6858000"/>
                  <a:gd name="connsiteX122" fmla="*/ 644614 w 1339053"/>
                  <a:gd name="connsiteY122" fmla="*/ 1931265 h 6858000"/>
                  <a:gd name="connsiteX123" fmla="*/ 665994 w 1339053"/>
                  <a:gd name="connsiteY123" fmla="*/ 1832337 h 6858000"/>
                  <a:gd name="connsiteX124" fmla="*/ 678276 w 1339053"/>
                  <a:gd name="connsiteY124" fmla="*/ 1709437 h 6858000"/>
                  <a:gd name="connsiteX125" fmla="*/ 672955 w 1339053"/>
                  <a:gd name="connsiteY125" fmla="*/ 1636123 h 6858000"/>
                  <a:gd name="connsiteX126" fmla="*/ 668480 w 1339053"/>
                  <a:gd name="connsiteY126" fmla="*/ 1520749 h 6858000"/>
                  <a:gd name="connsiteX127" fmla="*/ 653920 w 1339053"/>
                  <a:gd name="connsiteY127" fmla="*/ 1399437 h 6858000"/>
                  <a:gd name="connsiteX128" fmla="*/ 612686 w 1339053"/>
                  <a:gd name="connsiteY128" fmla="*/ 1296979 h 6858000"/>
                  <a:gd name="connsiteX129" fmla="*/ 570220 w 1339053"/>
                  <a:gd name="connsiteY129" fmla="*/ 1235618 h 6858000"/>
                  <a:gd name="connsiteX130" fmla="*/ 529736 w 1339053"/>
                  <a:gd name="connsiteY130" fmla="*/ 1081752 h 6858000"/>
                  <a:gd name="connsiteX131" fmla="*/ 414305 w 1339053"/>
                  <a:gd name="connsiteY131" fmla="*/ 918292 h 6858000"/>
                  <a:gd name="connsiteX132" fmla="*/ 373924 w 1339053"/>
                  <a:gd name="connsiteY132" fmla="*/ 825689 h 6858000"/>
                  <a:gd name="connsiteX133" fmla="*/ 368949 w 1339053"/>
                  <a:gd name="connsiteY133" fmla="*/ 778726 h 6858000"/>
                  <a:gd name="connsiteX134" fmla="*/ 347020 w 1339053"/>
                  <a:gd name="connsiteY134" fmla="*/ 694643 h 6858000"/>
                  <a:gd name="connsiteX135" fmla="*/ 327478 w 1339053"/>
                  <a:gd name="connsiteY135" fmla="*/ 642898 h 6858000"/>
                  <a:gd name="connsiteX136" fmla="*/ 243468 w 1339053"/>
                  <a:gd name="connsiteY136" fmla="*/ 491960 h 6858000"/>
                  <a:gd name="connsiteX137" fmla="*/ 218930 w 1339053"/>
                  <a:gd name="connsiteY137" fmla="*/ 446010 h 6858000"/>
                  <a:gd name="connsiteX138" fmla="*/ 180614 w 1339053"/>
                  <a:gd name="connsiteY138" fmla="*/ 354892 h 6858000"/>
                  <a:gd name="connsiteX139" fmla="*/ 171988 w 1339053"/>
                  <a:gd name="connsiteY139" fmla="*/ 317521 h 6858000"/>
                  <a:gd name="connsiteX140" fmla="*/ 139875 w 1339053"/>
                  <a:gd name="connsiteY140" fmla="*/ 246378 h 6858000"/>
                  <a:gd name="connsiteX141" fmla="*/ 51499 w 1339053"/>
                  <a:gd name="connsiteY141" fmla="*/ 73211 h 6858000"/>
                  <a:gd name="connsiteX142" fmla="*/ 19690 w 1339053"/>
                  <a:gd name="connsiteY142" fmla="*/ 36621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1339053" h="6858000">
                    <a:moveTo>
                      <a:pt x="850532" y="3481838"/>
                    </a:moveTo>
                    <a:lnTo>
                      <a:pt x="877027" y="3490955"/>
                    </a:lnTo>
                    <a:cubicBezTo>
                      <a:pt x="892941" y="3497986"/>
                      <a:pt x="908176" y="3506416"/>
                      <a:pt x="922718" y="3516472"/>
                    </a:cubicBezTo>
                    <a:cubicBezTo>
                      <a:pt x="967062" y="3547282"/>
                      <a:pt x="1027547" y="3564030"/>
                      <a:pt x="1094179" y="3567567"/>
                    </a:cubicBezTo>
                    <a:cubicBezTo>
                      <a:pt x="1102515" y="3567965"/>
                      <a:pt x="1113434" y="3565936"/>
                      <a:pt x="1118891" y="3568331"/>
                    </a:cubicBezTo>
                    <a:cubicBezTo>
                      <a:pt x="1180628" y="3594888"/>
                      <a:pt x="1237753" y="3586304"/>
                      <a:pt x="1295961" y="3584709"/>
                    </a:cubicBezTo>
                    <a:lnTo>
                      <a:pt x="1308070" y="3585183"/>
                    </a:lnTo>
                    <a:lnTo>
                      <a:pt x="1325263" y="3705453"/>
                    </a:lnTo>
                    <a:cubicBezTo>
                      <a:pt x="1328254" y="3727679"/>
                      <a:pt x="1331526" y="3749922"/>
                      <a:pt x="1334107" y="3772268"/>
                    </a:cubicBezTo>
                    <a:lnTo>
                      <a:pt x="1338203" y="3831076"/>
                    </a:lnTo>
                    <a:lnTo>
                      <a:pt x="1338805" y="3839709"/>
                    </a:lnTo>
                    <a:cubicBezTo>
                      <a:pt x="1339996" y="3932341"/>
                      <a:pt x="1336568" y="4025809"/>
                      <a:pt x="1335635" y="4118635"/>
                    </a:cubicBezTo>
                    <a:cubicBezTo>
                      <a:pt x="1335202" y="4148976"/>
                      <a:pt x="1338805" y="4178868"/>
                      <a:pt x="1337171" y="4209403"/>
                    </a:cubicBezTo>
                    <a:cubicBezTo>
                      <a:pt x="1335445" y="4242449"/>
                      <a:pt x="1327565" y="4276129"/>
                      <a:pt x="1325840" y="4309174"/>
                    </a:cubicBezTo>
                    <a:cubicBezTo>
                      <a:pt x="1322853" y="4364122"/>
                      <a:pt x="1323899" y="4418621"/>
                      <a:pt x="1321122" y="4473630"/>
                    </a:cubicBezTo>
                    <a:cubicBezTo>
                      <a:pt x="1315632" y="4579723"/>
                      <a:pt x="1309019" y="4685750"/>
                      <a:pt x="1302196" y="4791709"/>
                    </a:cubicBezTo>
                    <a:cubicBezTo>
                      <a:pt x="1300696" y="4814383"/>
                      <a:pt x="1294244" y="4837504"/>
                      <a:pt x="1293239" y="4860048"/>
                    </a:cubicBezTo>
                    <a:cubicBezTo>
                      <a:pt x="1290785" y="4919957"/>
                      <a:pt x="1289660" y="4979994"/>
                      <a:pt x="1288829" y="5039837"/>
                    </a:cubicBezTo>
                    <a:cubicBezTo>
                      <a:pt x="1288401" y="5076103"/>
                      <a:pt x="1290512" y="5112310"/>
                      <a:pt x="1289584" y="5148703"/>
                    </a:cubicBezTo>
                    <a:cubicBezTo>
                      <a:pt x="1288845" y="5177820"/>
                      <a:pt x="1286193" y="5207193"/>
                      <a:pt x="1282205" y="5236435"/>
                    </a:cubicBezTo>
                    <a:cubicBezTo>
                      <a:pt x="1278784" y="5261619"/>
                      <a:pt x="1270649" y="5286477"/>
                      <a:pt x="1268145" y="5311662"/>
                    </a:cubicBezTo>
                    <a:cubicBezTo>
                      <a:pt x="1261308" y="5379812"/>
                      <a:pt x="1256387" y="5447703"/>
                      <a:pt x="1250547" y="5515595"/>
                    </a:cubicBezTo>
                    <a:cubicBezTo>
                      <a:pt x="1248113" y="5542776"/>
                      <a:pt x="1244054" y="5570023"/>
                      <a:pt x="1243323" y="5596885"/>
                    </a:cubicBezTo>
                    <a:cubicBezTo>
                      <a:pt x="1241082" y="5668709"/>
                      <a:pt x="1241668" y="5740276"/>
                      <a:pt x="1238303" y="5812036"/>
                    </a:cubicBezTo>
                    <a:cubicBezTo>
                      <a:pt x="1235508" y="5871554"/>
                      <a:pt x="1228259" y="5931392"/>
                      <a:pt x="1223551" y="5991171"/>
                    </a:cubicBezTo>
                    <a:cubicBezTo>
                      <a:pt x="1221675" y="6016549"/>
                      <a:pt x="1222415" y="6041609"/>
                      <a:pt x="1219699" y="6066726"/>
                    </a:cubicBezTo>
                    <a:cubicBezTo>
                      <a:pt x="1213776" y="6123024"/>
                      <a:pt x="1205938" y="6179576"/>
                      <a:pt x="1199935" y="6236130"/>
                    </a:cubicBezTo>
                    <a:cubicBezTo>
                      <a:pt x="1196614" y="6268403"/>
                      <a:pt x="1198425" y="6301127"/>
                      <a:pt x="1192857" y="6333267"/>
                    </a:cubicBezTo>
                    <a:cubicBezTo>
                      <a:pt x="1179603" y="6409590"/>
                      <a:pt x="1163470" y="6485591"/>
                      <a:pt x="1148174" y="6561849"/>
                    </a:cubicBezTo>
                    <a:cubicBezTo>
                      <a:pt x="1132370" y="6640486"/>
                      <a:pt x="1117066" y="6719000"/>
                      <a:pt x="1100424" y="6797385"/>
                    </a:cubicBezTo>
                    <a:lnTo>
                      <a:pt x="1085621" y="6858000"/>
                    </a:lnTo>
                    <a:lnTo>
                      <a:pt x="932341" y="6858000"/>
                    </a:lnTo>
                    <a:lnTo>
                      <a:pt x="944496" y="6829656"/>
                    </a:lnTo>
                    <a:cubicBezTo>
                      <a:pt x="964836" y="6776399"/>
                      <a:pt x="953622" y="6744439"/>
                      <a:pt x="913239" y="6720119"/>
                    </a:cubicBezTo>
                    <a:cubicBezTo>
                      <a:pt x="890880" y="6706443"/>
                      <a:pt x="866986" y="6690318"/>
                      <a:pt x="870682" y="6655346"/>
                    </a:cubicBezTo>
                    <a:cubicBezTo>
                      <a:pt x="876846" y="6598274"/>
                      <a:pt x="889503" y="6540954"/>
                      <a:pt x="846442" y="6498594"/>
                    </a:cubicBezTo>
                    <a:cubicBezTo>
                      <a:pt x="862273" y="6487399"/>
                      <a:pt x="871751" y="6480449"/>
                      <a:pt x="881150" y="6473756"/>
                    </a:cubicBezTo>
                    <a:cubicBezTo>
                      <a:pt x="907245" y="6455292"/>
                      <a:pt x="930705" y="6407516"/>
                      <a:pt x="922470" y="6377035"/>
                    </a:cubicBezTo>
                    <a:cubicBezTo>
                      <a:pt x="910652" y="6332192"/>
                      <a:pt x="925705" y="6299028"/>
                      <a:pt x="955039" y="6268585"/>
                    </a:cubicBezTo>
                    <a:cubicBezTo>
                      <a:pt x="1003777" y="6217606"/>
                      <a:pt x="1017630" y="6148240"/>
                      <a:pt x="1024350" y="6083443"/>
                    </a:cubicBezTo>
                    <a:cubicBezTo>
                      <a:pt x="1029590" y="6034553"/>
                      <a:pt x="1028255" y="5980246"/>
                      <a:pt x="999696" y="5938416"/>
                    </a:cubicBezTo>
                    <a:cubicBezTo>
                      <a:pt x="990505" y="5925141"/>
                      <a:pt x="991039" y="5901884"/>
                      <a:pt x="988342" y="5882426"/>
                    </a:cubicBezTo>
                    <a:cubicBezTo>
                      <a:pt x="986229" y="5866254"/>
                      <a:pt x="984774" y="5849442"/>
                      <a:pt x="985444" y="5832438"/>
                    </a:cubicBezTo>
                    <a:cubicBezTo>
                      <a:pt x="986010" y="5814273"/>
                      <a:pt x="985042" y="5793656"/>
                      <a:pt x="992016" y="5777751"/>
                    </a:cubicBezTo>
                    <a:cubicBezTo>
                      <a:pt x="1012886" y="5729456"/>
                      <a:pt x="1014467" y="5686488"/>
                      <a:pt x="995028" y="5641832"/>
                    </a:cubicBezTo>
                    <a:cubicBezTo>
                      <a:pt x="984984" y="5618696"/>
                      <a:pt x="974301" y="5585771"/>
                      <a:pt x="981247" y="5562522"/>
                    </a:cubicBezTo>
                    <a:cubicBezTo>
                      <a:pt x="998041" y="5505913"/>
                      <a:pt x="997454" y="5454379"/>
                      <a:pt x="995131" y="5398075"/>
                    </a:cubicBezTo>
                    <a:cubicBezTo>
                      <a:pt x="993724" y="5361807"/>
                      <a:pt x="997229" y="5322258"/>
                      <a:pt x="997379" y="5283928"/>
                    </a:cubicBezTo>
                    <a:cubicBezTo>
                      <a:pt x="997473" y="5239095"/>
                      <a:pt x="1006631" y="5193105"/>
                      <a:pt x="979617" y="5157396"/>
                    </a:cubicBezTo>
                    <a:cubicBezTo>
                      <a:pt x="976728" y="5153402"/>
                      <a:pt x="978724" y="5144705"/>
                      <a:pt x="976441" y="5139485"/>
                    </a:cubicBezTo>
                    <a:cubicBezTo>
                      <a:pt x="969619" y="5122991"/>
                      <a:pt x="964828" y="5102888"/>
                      <a:pt x="953793" y="5091862"/>
                    </a:cubicBezTo>
                    <a:cubicBezTo>
                      <a:pt x="921506" y="5059884"/>
                      <a:pt x="886609" y="5031900"/>
                      <a:pt x="853056" y="5001787"/>
                    </a:cubicBezTo>
                    <a:cubicBezTo>
                      <a:pt x="845882" y="4995337"/>
                      <a:pt x="836325" y="4988437"/>
                      <a:pt x="833979" y="4978966"/>
                    </a:cubicBezTo>
                    <a:cubicBezTo>
                      <a:pt x="820602" y="4924328"/>
                      <a:pt x="808509" y="4869239"/>
                      <a:pt x="796995" y="4813768"/>
                    </a:cubicBezTo>
                    <a:cubicBezTo>
                      <a:pt x="792418" y="4791474"/>
                      <a:pt x="803209" y="4777314"/>
                      <a:pt x="820590" y="4764057"/>
                    </a:cubicBezTo>
                    <a:cubicBezTo>
                      <a:pt x="837188" y="4751123"/>
                      <a:pt x="855398" y="4734452"/>
                      <a:pt x="864688" y="4714752"/>
                    </a:cubicBezTo>
                    <a:cubicBezTo>
                      <a:pt x="883062" y="4675275"/>
                      <a:pt x="897521" y="4632902"/>
                      <a:pt x="910485" y="4590911"/>
                    </a:cubicBezTo>
                    <a:cubicBezTo>
                      <a:pt x="915338" y="4575199"/>
                      <a:pt x="912978" y="4556131"/>
                      <a:pt x="911445" y="4539571"/>
                    </a:cubicBezTo>
                    <a:cubicBezTo>
                      <a:pt x="908527" y="4508200"/>
                      <a:pt x="900999" y="4477659"/>
                      <a:pt x="900285" y="4445837"/>
                    </a:cubicBezTo>
                    <a:cubicBezTo>
                      <a:pt x="899539" y="4408923"/>
                      <a:pt x="887958" y="4383340"/>
                      <a:pt x="863237" y="4364703"/>
                    </a:cubicBezTo>
                    <a:cubicBezTo>
                      <a:pt x="826431" y="4336971"/>
                      <a:pt x="808536" y="4292507"/>
                      <a:pt x="798070" y="4243284"/>
                    </a:cubicBezTo>
                    <a:cubicBezTo>
                      <a:pt x="784617" y="4180721"/>
                      <a:pt x="805728" y="4117545"/>
                      <a:pt x="817097" y="4054750"/>
                    </a:cubicBezTo>
                    <a:cubicBezTo>
                      <a:pt x="821537" y="4030724"/>
                      <a:pt x="826632" y="4006057"/>
                      <a:pt x="826251" y="3982801"/>
                    </a:cubicBezTo>
                    <a:cubicBezTo>
                      <a:pt x="825347" y="3916709"/>
                      <a:pt x="825150" y="3850833"/>
                      <a:pt x="836848" y="3784939"/>
                    </a:cubicBezTo>
                    <a:lnTo>
                      <a:pt x="841285" y="3766755"/>
                    </a:lnTo>
                    <a:lnTo>
                      <a:pt x="841284" y="3766755"/>
                    </a:lnTo>
                    <a:lnTo>
                      <a:pt x="852925" y="3719034"/>
                    </a:lnTo>
                    <a:cubicBezTo>
                      <a:pt x="855152" y="3711822"/>
                      <a:pt x="856753" y="3704413"/>
                      <a:pt x="857932" y="3696880"/>
                    </a:cubicBezTo>
                    <a:cubicBezTo>
                      <a:pt x="868683" y="3631632"/>
                      <a:pt x="885300" y="3565939"/>
                      <a:pt x="853534" y="3507036"/>
                    </a:cubicBezTo>
                    <a:cubicBezTo>
                      <a:pt x="850623" y="3501622"/>
                      <a:pt x="849992" y="3494020"/>
                      <a:pt x="850226" y="3485839"/>
                    </a:cubicBezTo>
                    <a:close/>
                    <a:moveTo>
                      <a:pt x="0" y="0"/>
                    </a:moveTo>
                    <a:lnTo>
                      <a:pt x="455609" y="0"/>
                    </a:lnTo>
                    <a:lnTo>
                      <a:pt x="459171" y="72395"/>
                    </a:lnTo>
                    <a:cubicBezTo>
                      <a:pt x="459671" y="92301"/>
                      <a:pt x="456894" y="113171"/>
                      <a:pt x="460041" y="131917"/>
                    </a:cubicBezTo>
                    <a:cubicBezTo>
                      <a:pt x="474213" y="218122"/>
                      <a:pt x="492031" y="302910"/>
                      <a:pt x="504421" y="389691"/>
                    </a:cubicBezTo>
                    <a:cubicBezTo>
                      <a:pt x="517349" y="479177"/>
                      <a:pt x="539516" y="562489"/>
                      <a:pt x="582097" y="634609"/>
                    </a:cubicBezTo>
                    <a:cubicBezTo>
                      <a:pt x="621686" y="701573"/>
                      <a:pt x="662589" y="767248"/>
                      <a:pt x="702468" y="834019"/>
                    </a:cubicBezTo>
                    <a:cubicBezTo>
                      <a:pt x="712587" y="850968"/>
                      <a:pt x="725536" y="867665"/>
                      <a:pt x="729203" y="887701"/>
                    </a:cubicBezTo>
                    <a:cubicBezTo>
                      <a:pt x="736973" y="929321"/>
                      <a:pt x="740155" y="973193"/>
                      <a:pt x="743787" y="1016355"/>
                    </a:cubicBezTo>
                    <a:cubicBezTo>
                      <a:pt x="746786" y="1053398"/>
                      <a:pt x="745800" y="1091467"/>
                      <a:pt x="750083" y="1128060"/>
                    </a:cubicBezTo>
                    <a:cubicBezTo>
                      <a:pt x="753428" y="1157309"/>
                      <a:pt x="762038" y="1185083"/>
                      <a:pt x="768866" y="1213431"/>
                    </a:cubicBezTo>
                    <a:cubicBezTo>
                      <a:pt x="774767" y="1238107"/>
                      <a:pt x="778357" y="1264327"/>
                      <a:pt x="787802" y="1286432"/>
                    </a:cubicBezTo>
                    <a:cubicBezTo>
                      <a:pt x="810582" y="1340304"/>
                      <a:pt x="832653" y="1394242"/>
                      <a:pt x="842837" y="1455511"/>
                    </a:cubicBezTo>
                    <a:cubicBezTo>
                      <a:pt x="853049" y="1515944"/>
                      <a:pt x="867276" y="1574511"/>
                      <a:pt x="877988" y="1634814"/>
                    </a:cubicBezTo>
                    <a:cubicBezTo>
                      <a:pt x="888390" y="1693895"/>
                      <a:pt x="902813" y="1748857"/>
                      <a:pt x="941063" y="1789731"/>
                    </a:cubicBezTo>
                    <a:cubicBezTo>
                      <a:pt x="957906" y="1807908"/>
                      <a:pt x="975122" y="1831564"/>
                      <a:pt x="980124" y="1857657"/>
                    </a:cubicBezTo>
                    <a:cubicBezTo>
                      <a:pt x="987207" y="1894833"/>
                      <a:pt x="980788" y="1937150"/>
                      <a:pt x="984484" y="1976384"/>
                    </a:cubicBezTo>
                    <a:cubicBezTo>
                      <a:pt x="988781" y="2022576"/>
                      <a:pt x="988793" y="2074493"/>
                      <a:pt x="1007189" y="2110650"/>
                    </a:cubicBezTo>
                    <a:cubicBezTo>
                      <a:pt x="1023612" y="2142809"/>
                      <a:pt x="1034723" y="2173610"/>
                      <a:pt x="1039893" y="2211041"/>
                    </a:cubicBezTo>
                    <a:cubicBezTo>
                      <a:pt x="1043484" y="2237261"/>
                      <a:pt x="1057690" y="2260269"/>
                      <a:pt x="1059162" y="2286682"/>
                    </a:cubicBezTo>
                    <a:cubicBezTo>
                      <a:pt x="1061252" y="2321469"/>
                      <a:pt x="1060754" y="2355740"/>
                      <a:pt x="1070522" y="2388667"/>
                    </a:cubicBezTo>
                    <a:cubicBezTo>
                      <a:pt x="1080600" y="2422815"/>
                      <a:pt x="1085513" y="2459602"/>
                      <a:pt x="1093939" y="2494653"/>
                    </a:cubicBezTo>
                    <a:cubicBezTo>
                      <a:pt x="1098500" y="2513273"/>
                      <a:pt x="1106866" y="2529964"/>
                      <a:pt x="1112007" y="2548197"/>
                    </a:cubicBezTo>
                    <a:cubicBezTo>
                      <a:pt x="1121409" y="2581573"/>
                      <a:pt x="1130232" y="2615336"/>
                      <a:pt x="1138346" y="2649163"/>
                    </a:cubicBezTo>
                    <a:cubicBezTo>
                      <a:pt x="1146465" y="2682988"/>
                      <a:pt x="1157699" y="2716368"/>
                      <a:pt x="1160337" y="2751608"/>
                    </a:cubicBezTo>
                    <a:cubicBezTo>
                      <a:pt x="1164714" y="2811646"/>
                      <a:pt x="1159211" y="2873999"/>
                      <a:pt x="1165737" y="2933012"/>
                    </a:cubicBezTo>
                    <a:cubicBezTo>
                      <a:pt x="1172445" y="2992925"/>
                      <a:pt x="1185964" y="3051556"/>
                      <a:pt x="1202029" y="3107873"/>
                    </a:cubicBezTo>
                    <a:cubicBezTo>
                      <a:pt x="1214635" y="3152396"/>
                      <a:pt x="1227749" y="3194534"/>
                      <a:pt x="1225692" y="3244974"/>
                    </a:cubicBezTo>
                    <a:cubicBezTo>
                      <a:pt x="1224565" y="3273123"/>
                      <a:pt x="1231196" y="3305079"/>
                      <a:pt x="1243916" y="3326221"/>
                    </a:cubicBezTo>
                    <a:cubicBezTo>
                      <a:pt x="1271701" y="3372044"/>
                      <a:pt x="1285247" y="3423911"/>
                      <a:pt x="1293067" y="3480219"/>
                    </a:cubicBezTo>
                    <a:lnTo>
                      <a:pt x="1308071" y="3585182"/>
                    </a:lnTo>
                    <a:lnTo>
                      <a:pt x="1295962" y="3584708"/>
                    </a:lnTo>
                    <a:cubicBezTo>
                      <a:pt x="1237754" y="3586303"/>
                      <a:pt x="1180629" y="3594888"/>
                      <a:pt x="1118893" y="3568330"/>
                    </a:cubicBezTo>
                    <a:cubicBezTo>
                      <a:pt x="1113435" y="3565936"/>
                      <a:pt x="1102517" y="3567964"/>
                      <a:pt x="1094179" y="3567566"/>
                    </a:cubicBezTo>
                    <a:cubicBezTo>
                      <a:pt x="1027548" y="3564029"/>
                      <a:pt x="967064" y="3547281"/>
                      <a:pt x="922719" y="3516472"/>
                    </a:cubicBezTo>
                    <a:cubicBezTo>
                      <a:pt x="908178" y="3506414"/>
                      <a:pt x="892942" y="3497984"/>
                      <a:pt x="877028" y="3490955"/>
                    </a:cubicBezTo>
                    <a:lnTo>
                      <a:pt x="850533" y="3481837"/>
                    </a:lnTo>
                    <a:lnTo>
                      <a:pt x="852113" y="3461170"/>
                    </a:lnTo>
                    <a:cubicBezTo>
                      <a:pt x="854391" y="3434500"/>
                      <a:pt x="848474" y="3414331"/>
                      <a:pt x="831383" y="3399179"/>
                    </a:cubicBezTo>
                    <a:cubicBezTo>
                      <a:pt x="801767" y="3373388"/>
                      <a:pt x="773654" y="3344957"/>
                      <a:pt x="743141" y="3320580"/>
                    </a:cubicBezTo>
                    <a:cubicBezTo>
                      <a:pt x="722236" y="3303685"/>
                      <a:pt x="714543" y="3281842"/>
                      <a:pt x="713221" y="3251241"/>
                    </a:cubicBezTo>
                    <a:cubicBezTo>
                      <a:pt x="712555" y="3234106"/>
                      <a:pt x="704768" y="3217029"/>
                      <a:pt x="697098" y="3202528"/>
                    </a:cubicBezTo>
                    <a:cubicBezTo>
                      <a:pt x="687845" y="3184997"/>
                      <a:pt x="672212" y="3172554"/>
                      <a:pt x="664820" y="3154190"/>
                    </a:cubicBezTo>
                    <a:cubicBezTo>
                      <a:pt x="646169" y="3109209"/>
                      <a:pt x="616744" y="3087991"/>
                      <a:pt x="572501" y="3087312"/>
                    </a:cubicBezTo>
                    <a:cubicBezTo>
                      <a:pt x="533259" y="3086763"/>
                      <a:pt x="493731" y="3044085"/>
                      <a:pt x="497703" y="3005243"/>
                    </a:cubicBezTo>
                    <a:cubicBezTo>
                      <a:pt x="502030" y="2962279"/>
                      <a:pt x="490540" y="2928257"/>
                      <a:pt x="476984" y="2892751"/>
                    </a:cubicBezTo>
                    <a:cubicBezTo>
                      <a:pt x="469363" y="2872905"/>
                      <a:pt x="465404" y="2847135"/>
                      <a:pt x="468947" y="2824527"/>
                    </a:cubicBezTo>
                    <a:cubicBezTo>
                      <a:pt x="482188" y="2738605"/>
                      <a:pt x="520979" y="2665650"/>
                      <a:pt x="569138" y="2595026"/>
                    </a:cubicBezTo>
                    <a:cubicBezTo>
                      <a:pt x="600577" y="2548865"/>
                      <a:pt x="622260" y="2493483"/>
                      <a:pt x="645397" y="2440808"/>
                    </a:cubicBezTo>
                    <a:cubicBezTo>
                      <a:pt x="652529" y="2424387"/>
                      <a:pt x="655029" y="2401457"/>
                      <a:pt x="651820" y="2384384"/>
                    </a:cubicBezTo>
                    <a:cubicBezTo>
                      <a:pt x="640949" y="2324596"/>
                      <a:pt x="629163" y="2264805"/>
                      <a:pt x="612994" y="2207332"/>
                    </a:cubicBezTo>
                    <a:cubicBezTo>
                      <a:pt x="597678" y="2153787"/>
                      <a:pt x="601053" y="2099808"/>
                      <a:pt x="620894" y="2046679"/>
                    </a:cubicBezTo>
                    <a:cubicBezTo>
                      <a:pt x="635367" y="2007977"/>
                      <a:pt x="641110" y="1970814"/>
                      <a:pt x="644614" y="1931265"/>
                    </a:cubicBezTo>
                    <a:cubicBezTo>
                      <a:pt x="647465" y="1898285"/>
                      <a:pt x="653360" y="1862859"/>
                      <a:pt x="665994" y="1832337"/>
                    </a:cubicBezTo>
                    <a:cubicBezTo>
                      <a:pt x="683779" y="1789578"/>
                      <a:pt x="688928" y="1751381"/>
                      <a:pt x="678276" y="1709437"/>
                    </a:cubicBezTo>
                    <a:cubicBezTo>
                      <a:pt x="672576" y="1687079"/>
                      <a:pt x="673987" y="1660990"/>
                      <a:pt x="672955" y="1636123"/>
                    </a:cubicBezTo>
                    <a:cubicBezTo>
                      <a:pt x="671272" y="1597795"/>
                      <a:pt x="671867" y="1558758"/>
                      <a:pt x="668480" y="1520749"/>
                    </a:cubicBezTo>
                    <a:cubicBezTo>
                      <a:pt x="665050" y="1479903"/>
                      <a:pt x="655019" y="1440408"/>
                      <a:pt x="653920" y="1399437"/>
                    </a:cubicBezTo>
                    <a:cubicBezTo>
                      <a:pt x="652652" y="1355309"/>
                      <a:pt x="639893" y="1323154"/>
                      <a:pt x="612686" y="1296979"/>
                    </a:cubicBezTo>
                    <a:cubicBezTo>
                      <a:pt x="595576" y="1280408"/>
                      <a:pt x="578401" y="1259588"/>
                      <a:pt x="570220" y="1235618"/>
                    </a:cubicBezTo>
                    <a:cubicBezTo>
                      <a:pt x="553631" y="1186194"/>
                      <a:pt x="545669" y="1131821"/>
                      <a:pt x="529736" y="1081752"/>
                    </a:cubicBezTo>
                    <a:cubicBezTo>
                      <a:pt x="507466" y="1011390"/>
                      <a:pt x="481332" y="944631"/>
                      <a:pt x="414305" y="918292"/>
                    </a:cubicBezTo>
                    <a:cubicBezTo>
                      <a:pt x="377314" y="903769"/>
                      <a:pt x="368843" y="874065"/>
                      <a:pt x="373924" y="825689"/>
                    </a:cubicBezTo>
                    <a:cubicBezTo>
                      <a:pt x="375689" y="809590"/>
                      <a:pt x="376722" y="786203"/>
                      <a:pt x="368949" y="778726"/>
                    </a:cubicBezTo>
                    <a:cubicBezTo>
                      <a:pt x="345838" y="756354"/>
                      <a:pt x="349308" y="725824"/>
                      <a:pt x="347020" y="694643"/>
                    </a:cubicBezTo>
                    <a:cubicBezTo>
                      <a:pt x="345704" y="675894"/>
                      <a:pt x="339306" y="651346"/>
                      <a:pt x="327478" y="642898"/>
                    </a:cubicBezTo>
                    <a:cubicBezTo>
                      <a:pt x="279698" y="608395"/>
                      <a:pt x="263590" y="549247"/>
                      <a:pt x="243468" y="491960"/>
                    </a:cubicBezTo>
                    <a:cubicBezTo>
                      <a:pt x="237433" y="475142"/>
                      <a:pt x="230250" y="456843"/>
                      <a:pt x="218930" y="446010"/>
                    </a:cubicBezTo>
                    <a:cubicBezTo>
                      <a:pt x="194433" y="422927"/>
                      <a:pt x="180036" y="395344"/>
                      <a:pt x="180614" y="354892"/>
                    </a:cubicBezTo>
                    <a:cubicBezTo>
                      <a:pt x="180923" y="342010"/>
                      <a:pt x="176523" y="328798"/>
                      <a:pt x="171988" y="317521"/>
                    </a:cubicBezTo>
                    <a:cubicBezTo>
                      <a:pt x="162052" y="293291"/>
                      <a:pt x="148442" y="271315"/>
                      <a:pt x="139875" y="246378"/>
                    </a:cubicBezTo>
                    <a:cubicBezTo>
                      <a:pt x="117577" y="182780"/>
                      <a:pt x="95749" y="119890"/>
                      <a:pt x="51499" y="73211"/>
                    </a:cubicBezTo>
                    <a:cubicBezTo>
                      <a:pt x="40691" y="61834"/>
                      <a:pt x="29467" y="49763"/>
                      <a:pt x="19690" y="366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27" name="Freeform: Shape 26">
                <a:extLst>
                  <a:ext uri="{FF2B5EF4-FFF2-40B4-BE49-F238E27FC236}">
                    <a16:creationId xmlns:a16="http://schemas.microsoft.com/office/drawing/2014/main" id="{3CA5C733-38F9-4D36-A78D-0AB08CCBB5A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2748588" y="0"/>
                <a:ext cx="1339053" cy="6858000"/>
              </a:xfrm>
              <a:custGeom>
                <a:avLst/>
                <a:gdLst>
                  <a:gd name="connsiteX0" fmla="*/ 850532 w 1339053"/>
                  <a:gd name="connsiteY0" fmla="*/ 3481838 h 6858000"/>
                  <a:gd name="connsiteX1" fmla="*/ 877027 w 1339053"/>
                  <a:gd name="connsiteY1" fmla="*/ 3490955 h 6858000"/>
                  <a:gd name="connsiteX2" fmla="*/ 922718 w 1339053"/>
                  <a:gd name="connsiteY2" fmla="*/ 3516472 h 6858000"/>
                  <a:gd name="connsiteX3" fmla="*/ 1094179 w 1339053"/>
                  <a:gd name="connsiteY3" fmla="*/ 3567567 h 6858000"/>
                  <a:gd name="connsiteX4" fmla="*/ 1118891 w 1339053"/>
                  <a:gd name="connsiteY4" fmla="*/ 3568331 h 6858000"/>
                  <a:gd name="connsiteX5" fmla="*/ 1295961 w 1339053"/>
                  <a:gd name="connsiteY5" fmla="*/ 3584709 h 6858000"/>
                  <a:gd name="connsiteX6" fmla="*/ 1308070 w 1339053"/>
                  <a:gd name="connsiteY6" fmla="*/ 3585183 h 6858000"/>
                  <a:gd name="connsiteX7" fmla="*/ 1325263 w 1339053"/>
                  <a:gd name="connsiteY7" fmla="*/ 3705453 h 6858000"/>
                  <a:gd name="connsiteX8" fmla="*/ 1334107 w 1339053"/>
                  <a:gd name="connsiteY8" fmla="*/ 3772268 h 6858000"/>
                  <a:gd name="connsiteX9" fmla="*/ 1338203 w 1339053"/>
                  <a:gd name="connsiteY9" fmla="*/ 3831076 h 6858000"/>
                  <a:gd name="connsiteX10" fmla="*/ 1338805 w 1339053"/>
                  <a:gd name="connsiteY10" fmla="*/ 3839709 h 6858000"/>
                  <a:gd name="connsiteX11" fmla="*/ 1335635 w 1339053"/>
                  <a:gd name="connsiteY11" fmla="*/ 4118635 h 6858000"/>
                  <a:gd name="connsiteX12" fmla="*/ 1337171 w 1339053"/>
                  <a:gd name="connsiteY12" fmla="*/ 4209403 h 6858000"/>
                  <a:gd name="connsiteX13" fmla="*/ 1325840 w 1339053"/>
                  <a:gd name="connsiteY13" fmla="*/ 4309174 h 6858000"/>
                  <a:gd name="connsiteX14" fmla="*/ 1321122 w 1339053"/>
                  <a:gd name="connsiteY14" fmla="*/ 4473630 h 6858000"/>
                  <a:gd name="connsiteX15" fmla="*/ 1302196 w 1339053"/>
                  <a:gd name="connsiteY15" fmla="*/ 4791709 h 6858000"/>
                  <a:gd name="connsiteX16" fmla="*/ 1293239 w 1339053"/>
                  <a:gd name="connsiteY16" fmla="*/ 4860048 h 6858000"/>
                  <a:gd name="connsiteX17" fmla="*/ 1288829 w 1339053"/>
                  <a:gd name="connsiteY17" fmla="*/ 5039837 h 6858000"/>
                  <a:gd name="connsiteX18" fmla="*/ 1289584 w 1339053"/>
                  <a:gd name="connsiteY18" fmla="*/ 5148703 h 6858000"/>
                  <a:gd name="connsiteX19" fmla="*/ 1282205 w 1339053"/>
                  <a:gd name="connsiteY19" fmla="*/ 5236435 h 6858000"/>
                  <a:gd name="connsiteX20" fmla="*/ 1268145 w 1339053"/>
                  <a:gd name="connsiteY20" fmla="*/ 5311662 h 6858000"/>
                  <a:gd name="connsiteX21" fmla="*/ 1250547 w 1339053"/>
                  <a:gd name="connsiteY21" fmla="*/ 5515595 h 6858000"/>
                  <a:gd name="connsiteX22" fmla="*/ 1243323 w 1339053"/>
                  <a:gd name="connsiteY22" fmla="*/ 5596885 h 6858000"/>
                  <a:gd name="connsiteX23" fmla="*/ 1238303 w 1339053"/>
                  <a:gd name="connsiteY23" fmla="*/ 5812036 h 6858000"/>
                  <a:gd name="connsiteX24" fmla="*/ 1223551 w 1339053"/>
                  <a:gd name="connsiteY24" fmla="*/ 5991171 h 6858000"/>
                  <a:gd name="connsiteX25" fmla="*/ 1219699 w 1339053"/>
                  <a:gd name="connsiteY25" fmla="*/ 6066726 h 6858000"/>
                  <a:gd name="connsiteX26" fmla="*/ 1199935 w 1339053"/>
                  <a:gd name="connsiteY26" fmla="*/ 6236130 h 6858000"/>
                  <a:gd name="connsiteX27" fmla="*/ 1192857 w 1339053"/>
                  <a:gd name="connsiteY27" fmla="*/ 6333267 h 6858000"/>
                  <a:gd name="connsiteX28" fmla="*/ 1148174 w 1339053"/>
                  <a:gd name="connsiteY28" fmla="*/ 6561849 h 6858000"/>
                  <a:gd name="connsiteX29" fmla="*/ 1100424 w 1339053"/>
                  <a:gd name="connsiteY29" fmla="*/ 6797385 h 6858000"/>
                  <a:gd name="connsiteX30" fmla="*/ 1085621 w 1339053"/>
                  <a:gd name="connsiteY30" fmla="*/ 6858000 h 6858000"/>
                  <a:gd name="connsiteX31" fmla="*/ 932341 w 1339053"/>
                  <a:gd name="connsiteY31" fmla="*/ 6858000 h 6858000"/>
                  <a:gd name="connsiteX32" fmla="*/ 944496 w 1339053"/>
                  <a:gd name="connsiteY32" fmla="*/ 6829656 h 6858000"/>
                  <a:gd name="connsiteX33" fmla="*/ 913239 w 1339053"/>
                  <a:gd name="connsiteY33" fmla="*/ 6720119 h 6858000"/>
                  <a:gd name="connsiteX34" fmla="*/ 870682 w 1339053"/>
                  <a:gd name="connsiteY34" fmla="*/ 6655346 h 6858000"/>
                  <a:gd name="connsiteX35" fmla="*/ 846442 w 1339053"/>
                  <a:gd name="connsiteY35" fmla="*/ 6498594 h 6858000"/>
                  <a:gd name="connsiteX36" fmla="*/ 881150 w 1339053"/>
                  <a:gd name="connsiteY36" fmla="*/ 6473756 h 6858000"/>
                  <a:gd name="connsiteX37" fmla="*/ 922470 w 1339053"/>
                  <a:gd name="connsiteY37" fmla="*/ 6377035 h 6858000"/>
                  <a:gd name="connsiteX38" fmla="*/ 955039 w 1339053"/>
                  <a:gd name="connsiteY38" fmla="*/ 6268585 h 6858000"/>
                  <a:gd name="connsiteX39" fmla="*/ 1024350 w 1339053"/>
                  <a:gd name="connsiteY39" fmla="*/ 6083443 h 6858000"/>
                  <a:gd name="connsiteX40" fmla="*/ 999696 w 1339053"/>
                  <a:gd name="connsiteY40" fmla="*/ 5938416 h 6858000"/>
                  <a:gd name="connsiteX41" fmla="*/ 988342 w 1339053"/>
                  <a:gd name="connsiteY41" fmla="*/ 5882426 h 6858000"/>
                  <a:gd name="connsiteX42" fmla="*/ 985444 w 1339053"/>
                  <a:gd name="connsiteY42" fmla="*/ 5832438 h 6858000"/>
                  <a:gd name="connsiteX43" fmla="*/ 992016 w 1339053"/>
                  <a:gd name="connsiteY43" fmla="*/ 5777751 h 6858000"/>
                  <a:gd name="connsiteX44" fmla="*/ 995028 w 1339053"/>
                  <a:gd name="connsiteY44" fmla="*/ 5641832 h 6858000"/>
                  <a:gd name="connsiteX45" fmla="*/ 981247 w 1339053"/>
                  <a:gd name="connsiteY45" fmla="*/ 5562522 h 6858000"/>
                  <a:gd name="connsiteX46" fmla="*/ 995131 w 1339053"/>
                  <a:gd name="connsiteY46" fmla="*/ 5398075 h 6858000"/>
                  <a:gd name="connsiteX47" fmla="*/ 997379 w 1339053"/>
                  <a:gd name="connsiteY47" fmla="*/ 5283928 h 6858000"/>
                  <a:gd name="connsiteX48" fmla="*/ 979617 w 1339053"/>
                  <a:gd name="connsiteY48" fmla="*/ 5157396 h 6858000"/>
                  <a:gd name="connsiteX49" fmla="*/ 976441 w 1339053"/>
                  <a:gd name="connsiteY49" fmla="*/ 5139485 h 6858000"/>
                  <a:gd name="connsiteX50" fmla="*/ 953793 w 1339053"/>
                  <a:gd name="connsiteY50" fmla="*/ 5091862 h 6858000"/>
                  <a:gd name="connsiteX51" fmla="*/ 853056 w 1339053"/>
                  <a:gd name="connsiteY51" fmla="*/ 5001787 h 6858000"/>
                  <a:gd name="connsiteX52" fmla="*/ 833979 w 1339053"/>
                  <a:gd name="connsiteY52" fmla="*/ 4978966 h 6858000"/>
                  <a:gd name="connsiteX53" fmla="*/ 796995 w 1339053"/>
                  <a:gd name="connsiteY53" fmla="*/ 4813768 h 6858000"/>
                  <a:gd name="connsiteX54" fmla="*/ 820590 w 1339053"/>
                  <a:gd name="connsiteY54" fmla="*/ 4764057 h 6858000"/>
                  <a:gd name="connsiteX55" fmla="*/ 864688 w 1339053"/>
                  <a:gd name="connsiteY55" fmla="*/ 4714752 h 6858000"/>
                  <a:gd name="connsiteX56" fmla="*/ 910485 w 1339053"/>
                  <a:gd name="connsiteY56" fmla="*/ 4590911 h 6858000"/>
                  <a:gd name="connsiteX57" fmla="*/ 911445 w 1339053"/>
                  <a:gd name="connsiteY57" fmla="*/ 4539571 h 6858000"/>
                  <a:gd name="connsiteX58" fmla="*/ 900285 w 1339053"/>
                  <a:gd name="connsiteY58" fmla="*/ 4445837 h 6858000"/>
                  <a:gd name="connsiteX59" fmla="*/ 863237 w 1339053"/>
                  <a:gd name="connsiteY59" fmla="*/ 4364703 h 6858000"/>
                  <a:gd name="connsiteX60" fmla="*/ 798070 w 1339053"/>
                  <a:gd name="connsiteY60" fmla="*/ 4243284 h 6858000"/>
                  <a:gd name="connsiteX61" fmla="*/ 817097 w 1339053"/>
                  <a:gd name="connsiteY61" fmla="*/ 4054750 h 6858000"/>
                  <a:gd name="connsiteX62" fmla="*/ 826251 w 1339053"/>
                  <a:gd name="connsiteY62" fmla="*/ 3982801 h 6858000"/>
                  <a:gd name="connsiteX63" fmla="*/ 836848 w 1339053"/>
                  <a:gd name="connsiteY63" fmla="*/ 3784939 h 6858000"/>
                  <a:gd name="connsiteX64" fmla="*/ 841285 w 1339053"/>
                  <a:gd name="connsiteY64" fmla="*/ 3766755 h 6858000"/>
                  <a:gd name="connsiteX65" fmla="*/ 841284 w 1339053"/>
                  <a:gd name="connsiteY65" fmla="*/ 3766755 h 6858000"/>
                  <a:gd name="connsiteX66" fmla="*/ 852925 w 1339053"/>
                  <a:gd name="connsiteY66" fmla="*/ 3719034 h 6858000"/>
                  <a:gd name="connsiteX67" fmla="*/ 857932 w 1339053"/>
                  <a:gd name="connsiteY67" fmla="*/ 3696880 h 6858000"/>
                  <a:gd name="connsiteX68" fmla="*/ 853534 w 1339053"/>
                  <a:gd name="connsiteY68" fmla="*/ 3507036 h 6858000"/>
                  <a:gd name="connsiteX69" fmla="*/ 850226 w 1339053"/>
                  <a:gd name="connsiteY69" fmla="*/ 3485839 h 6858000"/>
                  <a:gd name="connsiteX70" fmla="*/ 0 w 1339053"/>
                  <a:gd name="connsiteY70" fmla="*/ 0 h 6858000"/>
                  <a:gd name="connsiteX71" fmla="*/ 455609 w 1339053"/>
                  <a:gd name="connsiteY71" fmla="*/ 0 h 6858000"/>
                  <a:gd name="connsiteX72" fmla="*/ 459171 w 1339053"/>
                  <a:gd name="connsiteY72" fmla="*/ 72395 h 6858000"/>
                  <a:gd name="connsiteX73" fmla="*/ 460041 w 1339053"/>
                  <a:gd name="connsiteY73" fmla="*/ 131917 h 6858000"/>
                  <a:gd name="connsiteX74" fmla="*/ 504421 w 1339053"/>
                  <a:gd name="connsiteY74" fmla="*/ 389691 h 6858000"/>
                  <a:gd name="connsiteX75" fmla="*/ 582097 w 1339053"/>
                  <a:gd name="connsiteY75" fmla="*/ 634609 h 6858000"/>
                  <a:gd name="connsiteX76" fmla="*/ 702468 w 1339053"/>
                  <a:gd name="connsiteY76" fmla="*/ 834019 h 6858000"/>
                  <a:gd name="connsiteX77" fmla="*/ 729203 w 1339053"/>
                  <a:gd name="connsiteY77" fmla="*/ 887701 h 6858000"/>
                  <a:gd name="connsiteX78" fmla="*/ 743787 w 1339053"/>
                  <a:gd name="connsiteY78" fmla="*/ 1016355 h 6858000"/>
                  <a:gd name="connsiteX79" fmla="*/ 750083 w 1339053"/>
                  <a:gd name="connsiteY79" fmla="*/ 1128060 h 6858000"/>
                  <a:gd name="connsiteX80" fmla="*/ 768866 w 1339053"/>
                  <a:gd name="connsiteY80" fmla="*/ 1213431 h 6858000"/>
                  <a:gd name="connsiteX81" fmla="*/ 787802 w 1339053"/>
                  <a:gd name="connsiteY81" fmla="*/ 1286432 h 6858000"/>
                  <a:gd name="connsiteX82" fmla="*/ 842837 w 1339053"/>
                  <a:gd name="connsiteY82" fmla="*/ 1455511 h 6858000"/>
                  <a:gd name="connsiteX83" fmla="*/ 877988 w 1339053"/>
                  <a:gd name="connsiteY83" fmla="*/ 1634814 h 6858000"/>
                  <a:gd name="connsiteX84" fmla="*/ 941063 w 1339053"/>
                  <a:gd name="connsiteY84" fmla="*/ 1789731 h 6858000"/>
                  <a:gd name="connsiteX85" fmla="*/ 980124 w 1339053"/>
                  <a:gd name="connsiteY85" fmla="*/ 1857657 h 6858000"/>
                  <a:gd name="connsiteX86" fmla="*/ 984484 w 1339053"/>
                  <a:gd name="connsiteY86" fmla="*/ 1976384 h 6858000"/>
                  <a:gd name="connsiteX87" fmla="*/ 1007189 w 1339053"/>
                  <a:gd name="connsiteY87" fmla="*/ 2110650 h 6858000"/>
                  <a:gd name="connsiteX88" fmla="*/ 1039893 w 1339053"/>
                  <a:gd name="connsiteY88" fmla="*/ 2211041 h 6858000"/>
                  <a:gd name="connsiteX89" fmla="*/ 1059162 w 1339053"/>
                  <a:gd name="connsiteY89" fmla="*/ 2286682 h 6858000"/>
                  <a:gd name="connsiteX90" fmla="*/ 1070522 w 1339053"/>
                  <a:gd name="connsiteY90" fmla="*/ 2388667 h 6858000"/>
                  <a:gd name="connsiteX91" fmla="*/ 1093939 w 1339053"/>
                  <a:gd name="connsiteY91" fmla="*/ 2494653 h 6858000"/>
                  <a:gd name="connsiteX92" fmla="*/ 1112007 w 1339053"/>
                  <a:gd name="connsiteY92" fmla="*/ 2548197 h 6858000"/>
                  <a:gd name="connsiteX93" fmla="*/ 1138346 w 1339053"/>
                  <a:gd name="connsiteY93" fmla="*/ 2649163 h 6858000"/>
                  <a:gd name="connsiteX94" fmla="*/ 1160337 w 1339053"/>
                  <a:gd name="connsiteY94" fmla="*/ 2751608 h 6858000"/>
                  <a:gd name="connsiteX95" fmla="*/ 1165737 w 1339053"/>
                  <a:gd name="connsiteY95" fmla="*/ 2933012 h 6858000"/>
                  <a:gd name="connsiteX96" fmla="*/ 1202029 w 1339053"/>
                  <a:gd name="connsiteY96" fmla="*/ 3107873 h 6858000"/>
                  <a:gd name="connsiteX97" fmla="*/ 1225692 w 1339053"/>
                  <a:gd name="connsiteY97" fmla="*/ 3244974 h 6858000"/>
                  <a:gd name="connsiteX98" fmla="*/ 1243916 w 1339053"/>
                  <a:gd name="connsiteY98" fmla="*/ 3326221 h 6858000"/>
                  <a:gd name="connsiteX99" fmla="*/ 1293067 w 1339053"/>
                  <a:gd name="connsiteY99" fmla="*/ 3480219 h 6858000"/>
                  <a:gd name="connsiteX100" fmla="*/ 1308071 w 1339053"/>
                  <a:gd name="connsiteY100" fmla="*/ 3585182 h 6858000"/>
                  <a:gd name="connsiteX101" fmla="*/ 1295962 w 1339053"/>
                  <a:gd name="connsiteY101" fmla="*/ 3584708 h 6858000"/>
                  <a:gd name="connsiteX102" fmla="*/ 1118893 w 1339053"/>
                  <a:gd name="connsiteY102" fmla="*/ 3568330 h 6858000"/>
                  <a:gd name="connsiteX103" fmla="*/ 1094179 w 1339053"/>
                  <a:gd name="connsiteY103" fmla="*/ 3567566 h 6858000"/>
                  <a:gd name="connsiteX104" fmla="*/ 922719 w 1339053"/>
                  <a:gd name="connsiteY104" fmla="*/ 3516472 h 6858000"/>
                  <a:gd name="connsiteX105" fmla="*/ 877028 w 1339053"/>
                  <a:gd name="connsiteY105" fmla="*/ 3490955 h 6858000"/>
                  <a:gd name="connsiteX106" fmla="*/ 850533 w 1339053"/>
                  <a:gd name="connsiteY106" fmla="*/ 3481837 h 6858000"/>
                  <a:gd name="connsiteX107" fmla="*/ 852113 w 1339053"/>
                  <a:gd name="connsiteY107" fmla="*/ 3461170 h 6858000"/>
                  <a:gd name="connsiteX108" fmla="*/ 831383 w 1339053"/>
                  <a:gd name="connsiteY108" fmla="*/ 3399179 h 6858000"/>
                  <a:gd name="connsiteX109" fmla="*/ 743141 w 1339053"/>
                  <a:gd name="connsiteY109" fmla="*/ 3320580 h 6858000"/>
                  <a:gd name="connsiteX110" fmla="*/ 713221 w 1339053"/>
                  <a:gd name="connsiteY110" fmla="*/ 3251241 h 6858000"/>
                  <a:gd name="connsiteX111" fmla="*/ 697098 w 1339053"/>
                  <a:gd name="connsiteY111" fmla="*/ 3202528 h 6858000"/>
                  <a:gd name="connsiteX112" fmla="*/ 664820 w 1339053"/>
                  <a:gd name="connsiteY112" fmla="*/ 3154190 h 6858000"/>
                  <a:gd name="connsiteX113" fmla="*/ 572501 w 1339053"/>
                  <a:gd name="connsiteY113" fmla="*/ 3087312 h 6858000"/>
                  <a:gd name="connsiteX114" fmla="*/ 497703 w 1339053"/>
                  <a:gd name="connsiteY114" fmla="*/ 3005243 h 6858000"/>
                  <a:gd name="connsiteX115" fmla="*/ 476984 w 1339053"/>
                  <a:gd name="connsiteY115" fmla="*/ 2892751 h 6858000"/>
                  <a:gd name="connsiteX116" fmla="*/ 468947 w 1339053"/>
                  <a:gd name="connsiteY116" fmla="*/ 2824527 h 6858000"/>
                  <a:gd name="connsiteX117" fmla="*/ 569138 w 1339053"/>
                  <a:gd name="connsiteY117" fmla="*/ 2595026 h 6858000"/>
                  <a:gd name="connsiteX118" fmla="*/ 645397 w 1339053"/>
                  <a:gd name="connsiteY118" fmla="*/ 2440808 h 6858000"/>
                  <a:gd name="connsiteX119" fmla="*/ 651820 w 1339053"/>
                  <a:gd name="connsiteY119" fmla="*/ 2384384 h 6858000"/>
                  <a:gd name="connsiteX120" fmla="*/ 612994 w 1339053"/>
                  <a:gd name="connsiteY120" fmla="*/ 2207332 h 6858000"/>
                  <a:gd name="connsiteX121" fmla="*/ 620894 w 1339053"/>
                  <a:gd name="connsiteY121" fmla="*/ 2046679 h 6858000"/>
                  <a:gd name="connsiteX122" fmla="*/ 644614 w 1339053"/>
                  <a:gd name="connsiteY122" fmla="*/ 1931265 h 6858000"/>
                  <a:gd name="connsiteX123" fmla="*/ 665994 w 1339053"/>
                  <a:gd name="connsiteY123" fmla="*/ 1832337 h 6858000"/>
                  <a:gd name="connsiteX124" fmla="*/ 678276 w 1339053"/>
                  <a:gd name="connsiteY124" fmla="*/ 1709437 h 6858000"/>
                  <a:gd name="connsiteX125" fmla="*/ 672955 w 1339053"/>
                  <a:gd name="connsiteY125" fmla="*/ 1636123 h 6858000"/>
                  <a:gd name="connsiteX126" fmla="*/ 668480 w 1339053"/>
                  <a:gd name="connsiteY126" fmla="*/ 1520749 h 6858000"/>
                  <a:gd name="connsiteX127" fmla="*/ 653920 w 1339053"/>
                  <a:gd name="connsiteY127" fmla="*/ 1399437 h 6858000"/>
                  <a:gd name="connsiteX128" fmla="*/ 612686 w 1339053"/>
                  <a:gd name="connsiteY128" fmla="*/ 1296979 h 6858000"/>
                  <a:gd name="connsiteX129" fmla="*/ 570220 w 1339053"/>
                  <a:gd name="connsiteY129" fmla="*/ 1235618 h 6858000"/>
                  <a:gd name="connsiteX130" fmla="*/ 529736 w 1339053"/>
                  <a:gd name="connsiteY130" fmla="*/ 1081752 h 6858000"/>
                  <a:gd name="connsiteX131" fmla="*/ 414305 w 1339053"/>
                  <a:gd name="connsiteY131" fmla="*/ 918292 h 6858000"/>
                  <a:gd name="connsiteX132" fmla="*/ 373924 w 1339053"/>
                  <a:gd name="connsiteY132" fmla="*/ 825689 h 6858000"/>
                  <a:gd name="connsiteX133" fmla="*/ 368949 w 1339053"/>
                  <a:gd name="connsiteY133" fmla="*/ 778726 h 6858000"/>
                  <a:gd name="connsiteX134" fmla="*/ 347020 w 1339053"/>
                  <a:gd name="connsiteY134" fmla="*/ 694643 h 6858000"/>
                  <a:gd name="connsiteX135" fmla="*/ 327478 w 1339053"/>
                  <a:gd name="connsiteY135" fmla="*/ 642898 h 6858000"/>
                  <a:gd name="connsiteX136" fmla="*/ 243468 w 1339053"/>
                  <a:gd name="connsiteY136" fmla="*/ 491960 h 6858000"/>
                  <a:gd name="connsiteX137" fmla="*/ 218930 w 1339053"/>
                  <a:gd name="connsiteY137" fmla="*/ 446010 h 6858000"/>
                  <a:gd name="connsiteX138" fmla="*/ 180614 w 1339053"/>
                  <a:gd name="connsiteY138" fmla="*/ 354892 h 6858000"/>
                  <a:gd name="connsiteX139" fmla="*/ 171988 w 1339053"/>
                  <a:gd name="connsiteY139" fmla="*/ 317521 h 6858000"/>
                  <a:gd name="connsiteX140" fmla="*/ 139875 w 1339053"/>
                  <a:gd name="connsiteY140" fmla="*/ 246378 h 6858000"/>
                  <a:gd name="connsiteX141" fmla="*/ 51499 w 1339053"/>
                  <a:gd name="connsiteY141" fmla="*/ 73211 h 6858000"/>
                  <a:gd name="connsiteX142" fmla="*/ 19690 w 1339053"/>
                  <a:gd name="connsiteY142" fmla="*/ 36621 h 685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</a:cxnLst>
                <a:rect l="l" t="t" r="r" b="b"/>
                <a:pathLst>
                  <a:path w="1339053" h="6858000">
                    <a:moveTo>
                      <a:pt x="850532" y="3481838"/>
                    </a:moveTo>
                    <a:lnTo>
                      <a:pt x="877027" y="3490955"/>
                    </a:lnTo>
                    <a:cubicBezTo>
                      <a:pt x="892941" y="3497986"/>
                      <a:pt x="908176" y="3506416"/>
                      <a:pt x="922718" y="3516472"/>
                    </a:cubicBezTo>
                    <a:cubicBezTo>
                      <a:pt x="967062" y="3547282"/>
                      <a:pt x="1027547" y="3564030"/>
                      <a:pt x="1094179" y="3567567"/>
                    </a:cubicBezTo>
                    <a:cubicBezTo>
                      <a:pt x="1102515" y="3567965"/>
                      <a:pt x="1113434" y="3565936"/>
                      <a:pt x="1118891" y="3568331"/>
                    </a:cubicBezTo>
                    <a:cubicBezTo>
                      <a:pt x="1180628" y="3594888"/>
                      <a:pt x="1237753" y="3586304"/>
                      <a:pt x="1295961" y="3584709"/>
                    </a:cubicBezTo>
                    <a:lnTo>
                      <a:pt x="1308070" y="3585183"/>
                    </a:lnTo>
                    <a:lnTo>
                      <a:pt x="1325263" y="3705453"/>
                    </a:lnTo>
                    <a:cubicBezTo>
                      <a:pt x="1328254" y="3727679"/>
                      <a:pt x="1331526" y="3749922"/>
                      <a:pt x="1334107" y="3772268"/>
                    </a:cubicBezTo>
                    <a:lnTo>
                      <a:pt x="1338203" y="3831076"/>
                    </a:lnTo>
                    <a:lnTo>
                      <a:pt x="1338805" y="3839709"/>
                    </a:lnTo>
                    <a:cubicBezTo>
                      <a:pt x="1339996" y="3932341"/>
                      <a:pt x="1336568" y="4025809"/>
                      <a:pt x="1335635" y="4118635"/>
                    </a:cubicBezTo>
                    <a:cubicBezTo>
                      <a:pt x="1335202" y="4148976"/>
                      <a:pt x="1338805" y="4178868"/>
                      <a:pt x="1337171" y="4209403"/>
                    </a:cubicBezTo>
                    <a:cubicBezTo>
                      <a:pt x="1335445" y="4242449"/>
                      <a:pt x="1327565" y="4276129"/>
                      <a:pt x="1325840" y="4309174"/>
                    </a:cubicBezTo>
                    <a:cubicBezTo>
                      <a:pt x="1322853" y="4364122"/>
                      <a:pt x="1323899" y="4418621"/>
                      <a:pt x="1321122" y="4473630"/>
                    </a:cubicBezTo>
                    <a:cubicBezTo>
                      <a:pt x="1315632" y="4579723"/>
                      <a:pt x="1309019" y="4685750"/>
                      <a:pt x="1302196" y="4791709"/>
                    </a:cubicBezTo>
                    <a:cubicBezTo>
                      <a:pt x="1300696" y="4814383"/>
                      <a:pt x="1294244" y="4837504"/>
                      <a:pt x="1293239" y="4860048"/>
                    </a:cubicBezTo>
                    <a:cubicBezTo>
                      <a:pt x="1290785" y="4919957"/>
                      <a:pt x="1289660" y="4979994"/>
                      <a:pt x="1288829" y="5039837"/>
                    </a:cubicBezTo>
                    <a:cubicBezTo>
                      <a:pt x="1288401" y="5076103"/>
                      <a:pt x="1290512" y="5112310"/>
                      <a:pt x="1289584" y="5148703"/>
                    </a:cubicBezTo>
                    <a:cubicBezTo>
                      <a:pt x="1288845" y="5177820"/>
                      <a:pt x="1286193" y="5207193"/>
                      <a:pt x="1282205" y="5236435"/>
                    </a:cubicBezTo>
                    <a:cubicBezTo>
                      <a:pt x="1278784" y="5261619"/>
                      <a:pt x="1270649" y="5286477"/>
                      <a:pt x="1268145" y="5311662"/>
                    </a:cubicBezTo>
                    <a:cubicBezTo>
                      <a:pt x="1261308" y="5379812"/>
                      <a:pt x="1256387" y="5447703"/>
                      <a:pt x="1250547" y="5515595"/>
                    </a:cubicBezTo>
                    <a:cubicBezTo>
                      <a:pt x="1248113" y="5542776"/>
                      <a:pt x="1244054" y="5570023"/>
                      <a:pt x="1243323" y="5596885"/>
                    </a:cubicBezTo>
                    <a:cubicBezTo>
                      <a:pt x="1241082" y="5668709"/>
                      <a:pt x="1241668" y="5740276"/>
                      <a:pt x="1238303" y="5812036"/>
                    </a:cubicBezTo>
                    <a:cubicBezTo>
                      <a:pt x="1235508" y="5871554"/>
                      <a:pt x="1228259" y="5931392"/>
                      <a:pt x="1223551" y="5991171"/>
                    </a:cubicBezTo>
                    <a:cubicBezTo>
                      <a:pt x="1221675" y="6016549"/>
                      <a:pt x="1222415" y="6041609"/>
                      <a:pt x="1219699" y="6066726"/>
                    </a:cubicBezTo>
                    <a:cubicBezTo>
                      <a:pt x="1213776" y="6123024"/>
                      <a:pt x="1205938" y="6179576"/>
                      <a:pt x="1199935" y="6236130"/>
                    </a:cubicBezTo>
                    <a:cubicBezTo>
                      <a:pt x="1196614" y="6268403"/>
                      <a:pt x="1198425" y="6301127"/>
                      <a:pt x="1192857" y="6333267"/>
                    </a:cubicBezTo>
                    <a:cubicBezTo>
                      <a:pt x="1179603" y="6409590"/>
                      <a:pt x="1163470" y="6485591"/>
                      <a:pt x="1148174" y="6561849"/>
                    </a:cubicBezTo>
                    <a:cubicBezTo>
                      <a:pt x="1132370" y="6640486"/>
                      <a:pt x="1117066" y="6719000"/>
                      <a:pt x="1100424" y="6797385"/>
                    </a:cubicBezTo>
                    <a:lnTo>
                      <a:pt x="1085621" y="6858000"/>
                    </a:lnTo>
                    <a:lnTo>
                      <a:pt x="932341" y="6858000"/>
                    </a:lnTo>
                    <a:lnTo>
                      <a:pt x="944496" y="6829656"/>
                    </a:lnTo>
                    <a:cubicBezTo>
                      <a:pt x="964836" y="6776399"/>
                      <a:pt x="953622" y="6744439"/>
                      <a:pt x="913239" y="6720119"/>
                    </a:cubicBezTo>
                    <a:cubicBezTo>
                      <a:pt x="890880" y="6706443"/>
                      <a:pt x="866986" y="6690318"/>
                      <a:pt x="870682" y="6655346"/>
                    </a:cubicBezTo>
                    <a:cubicBezTo>
                      <a:pt x="876846" y="6598274"/>
                      <a:pt x="889503" y="6540954"/>
                      <a:pt x="846442" y="6498594"/>
                    </a:cubicBezTo>
                    <a:cubicBezTo>
                      <a:pt x="862273" y="6487399"/>
                      <a:pt x="871751" y="6480449"/>
                      <a:pt x="881150" y="6473756"/>
                    </a:cubicBezTo>
                    <a:cubicBezTo>
                      <a:pt x="907245" y="6455292"/>
                      <a:pt x="930705" y="6407516"/>
                      <a:pt x="922470" y="6377035"/>
                    </a:cubicBezTo>
                    <a:cubicBezTo>
                      <a:pt x="910652" y="6332192"/>
                      <a:pt x="925705" y="6299028"/>
                      <a:pt x="955039" y="6268585"/>
                    </a:cubicBezTo>
                    <a:cubicBezTo>
                      <a:pt x="1003777" y="6217606"/>
                      <a:pt x="1017630" y="6148240"/>
                      <a:pt x="1024350" y="6083443"/>
                    </a:cubicBezTo>
                    <a:cubicBezTo>
                      <a:pt x="1029590" y="6034553"/>
                      <a:pt x="1028255" y="5980246"/>
                      <a:pt x="999696" y="5938416"/>
                    </a:cubicBezTo>
                    <a:cubicBezTo>
                      <a:pt x="990505" y="5925141"/>
                      <a:pt x="991039" y="5901884"/>
                      <a:pt x="988342" y="5882426"/>
                    </a:cubicBezTo>
                    <a:cubicBezTo>
                      <a:pt x="986229" y="5866254"/>
                      <a:pt x="984774" y="5849442"/>
                      <a:pt x="985444" y="5832438"/>
                    </a:cubicBezTo>
                    <a:cubicBezTo>
                      <a:pt x="986010" y="5814273"/>
                      <a:pt x="985042" y="5793656"/>
                      <a:pt x="992016" y="5777751"/>
                    </a:cubicBezTo>
                    <a:cubicBezTo>
                      <a:pt x="1012886" y="5729456"/>
                      <a:pt x="1014467" y="5686488"/>
                      <a:pt x="995028" y="5641832"/>
                    </a:cubicBezTo>
                    <a:cubicBezTo>
                      <a:pt x="984984" y="5618696"/>
                      <a:pt x="974301" y="5585771"/>
                      <a:pt x="981247" y="5562522"/>
                    </a:cubicBezTo>
                    <a:cubicBezTo>
                      <a:pt x="998041" y="5505913"/>
                      <a:pt x="997454" y="5454379"/>
                      <a:pt x="995131" y="5398075"/>
                    </a:cubicBezTo>
                    <a:cubicBezTo>
                      <a:pt x="993724" y="5361807"/>
                      <a:pt x="997229" y="5322258"/>
                      <a:pt x="997379" y="5283928"/>
                    </a:cubicBezTo>
                    <a:cubicBezTo>
                      <a:pt x="997473" y="5239095"/>
                      <a:pt x="1006631" y="5193105"/>
                      <a:pt x="979617" y="5157396"/>
                    </a:cubicBezTo>
                    <a:cubicBezTo>
                      <a:pt x="976728" y="5153402"/>
                      <a:pt x="978724" y="5144705"/>
                      <a:pt x="976441" y="5139485"/>
                    </a:cubicBezTo>
                    <a:cubicBezTo>
                      <a:pt x="969619" y="5122991"/>
                      <a:pt x="964828" y="5102888"/>
                      <a:pt x="953793" y="5091862"/>
                    </a:cubicBezTo>
                    <a:cubicBezTo>
                      <a:pt x="921506" y="5059884"/>
                      <a:pt x="886609" y="5031900"/>
                      <a:pt x="853056" y="5001787"/>
                    </a:cubicBezTo>
                    <a:cubicBezTo>
                      <a:pt x="845882" y="4995337"/>
                      <a:pt x="836325" y="4988437"/>
                      <a:pt x="833979" y="4978966"/>
                    </a:cubicBezTo>
                    <a:cubicBezTo>
                      <a:pt x="820602" y="4924328"/>
                      <a:pt x="808509" y="4869239"/>
                      <a:pt x="796995" y="4813768"/>
                    </a:cubicBezTo>
                    <a:cubicBezTo>
                      <a:pt x="792418" y="4791474"/>
                      <a:pt x="803209" y="4777314"/>
                      <a:pt x="820590" y="4764057"/>
                    </a:cubicBezTo>
                    <a:cubicBezTo>
                      <a:pt x="837188" y="4751123"/>
                      <a:pt x="855398" y="4734452"/>
                      <a:pt x="864688" y="4714752"/>
                    </a:cubicBezTo>
                    <a:cubicBezTo>
                      <a:pt x="883062" y="4675275"/>
                      <a:pt x="897521" y="4632902"/>
                      <a:pt x="910485" y="4590911"/>
                    </a:cubicBezTo>
                    <a:cubicBezTo>
                      <a:pt x="915338" y="4575199"/>
                      <a:pt x="912978" y="4556131"/>
                      <a:pt x="911445" y="4539571"/>
                    </a:cubicBezTo>
                    <a:cubicBezTo>
                      <a:pt x="908527" y="4508200"/>
                      <a:pt x="900999" y="4477659"/>
                      <a:pt x="900285" y="4445837"/>
                    </a:cubicBezTo>
                    <a:cubicBezTo>
                      <a:pt x="899539" y="4408923"/>
                      <a:pt x="887958" y="4383340"/>
                      <a:pt x="863237" y="4364703"/>
                    </a:cubicBezTo>
                    <a:cubicBezTo>
                      <a:pt x="826431" y="4336971"/>
                      <a:pt x="808536" y="4292507"/>
                      <a:pt x="798070" y="4243284"/>
                    </a:cubicBezTo>
                    <a:cubicBezTo>
                      <a:pt x="784617" y="4180721"/>
                      <a:pt x="805728" y="4117545"/>
                      <a:pt x="817097" y="4054750"/>
                    </a:cubicBezTo>
                    <a:cubicBezTo>
                      <a:pt x="821537" y="4030724"/>
                      <a:pt x="826632" y="4006057"/>
                      <a:pt x="826251" y="3982801"/>
                    </a:cubicBezTo>
                    <a:cubicBezTo>
                      <a:pt x="825347" y="3916709"/>
                      <a:pt x="825150" y="3850833"/>
                      <a:pt x="836848" y="3784939"/>
                    </a:cubicBezTo>
                    <a:lnTo>
                      <a:pt x="841285" y="3766755"/>
                    </a:lnTo>
                    <a:lnTo>
                      <a:pt x="841284" y="3766755"/>
                    </a:lnTo>
                    <a:lnTo>
                      <a:pt x="852925" y="3719034"/>
                    </a:lnTo>
                    <a:cubicBezTo>
                      <a:pt x="855152" y="3711822"/>
                      <a:pt x="856753" y="3704413"/>
                      <a:pt x="857932" y="3696880"/>
                    </a:cubicBezTo>
                    <a:cubicBezTo>
                      <a:pt x="868683" y="3631632"/>
                      <a:pt x="885300" y="3565939"/>
                      <a:pt x="853534" y="3507036"/>
                    </a:cubicBezTo>
                    <a:cubicBezTo>
                      <a:pt x="850623" y="3501622"/>
                      <a:pt x="849992" y="3494020"/>
                      <a:pt x="850226" y="3485839"/>
                    </a:cubicBezTo>
                    <a:close/>
                    <a:moveTo>
                      <a:pt x="0" y="0"/>
                    </a:moveTo>
                    <a:lnTo>
                      <a:pt x="455609" y="0"/>
                    </a:lnTo>
                    <a:lnTo>
                      <a:pt x="459171" y="72395"/>
                    </a:lnTo>
                    <a:cubicBezTo>
                      <a:pt x="459671" y="92301"/>
                      <a:pt x="456894" y="113171"/>
                      <a:pt x="460041" y="131917"/>
                    </a:cubicBezTo>
                    <a:cubicBezTo>
                      <a:pt x="474213" y="218122"/>
                      <a:pt x="492031" y="302910"/>
                      <a:pt x="504421" y="389691"/>
                    </a:cubicBezTo>
                    <a:cubicBezTo>
                      <a:pt x="517349" y="479177"/>
                      <a:pt x="539516" y="562489"/>
                      <a:pt x="582097" y="634609"/>
                    </a:cubicBezTo>
                    <a:cubicBezTo>
                      <a:pt x="621686" y="701573"/>
                      <a:pt x="662589" y="767248"/>
                      <a:pt x="702468" y="834019"/>
                    </a:cubicBezTo>
                    <a:cubicBezTo>
                      <a:pt x="712587" y="850968"/>
                      <a:pt x="725536" y="867665"/>
                      <a:pt x="729203" y="887701"/>
                    </a:cubicBezTo>
                    <a:cubicBezTo>
                      <a:pt x="736973" y="929321"/>
                      <a:pt x="740155" y="973193"/>
                      <a:pt x="743787" y="1016355"/>
                    </a:cubicBezTo>
                    <a:cubicBezTo>
                      <a:pt x="746786" y="1053398"/>
                      <a:pt x="745800" y="1091467"/>
                      <a:pt x="750083" y="1128060"/>
                    </a:cubicBezTo>
                    <a:cubicBezTo>
                      <a:pt x="753428" y="1157309"/>
                      <a:pt x="762038" y="1185083"/>
                      <a:pt x="768866" y="1213431"/>
                    </a:cubicBezTo>
                    <a:cubicBezTo>
                      <a:pt x="774767" y="1238107"/>
                      <a:pt x="778357" y="1264327"/>
                      <a:pt x="787802" y="1286432"/>
                    </a:cubicBezTo>
                    <a:cubicBezTo>
                      <a:pt x="810582" y="1340304"/>
                      <a:pt x="832653" y="1394242"/>
                      <a:pt x="842837" y="1455511"/>
                    </a:cubicBezTo>
                    <a:cubicBezTo>
                      <a:pt x="853049" y="1515944"/>
                      <a:pt x="867276" y="1574511"/>
                      <a:pt x="877988" y="1634814"/>
                    </a:cubicBezTo>
                    <a:cubicBezTo>
                      <a:pt x="888390" y="1693895"/>
                      <a:pt x="902813" y="1748857"/>
                      <a:pt x="941063" y="1789731"/>
                    </a:cubicBezTo>
                    <a:cubicBezTo>
                      <a:pt x="957906" y="1807908"/>
                      <a:pt x="975122" y="1831564"/>
                      <a:pt x="980124" y="1857657"/>
                    </a:cubicBezTo>
                    <a:cubicBezTo>
                      <a:pt x="987207" y="1894833"/>
                      <a:pt x="980788" y="1937150"/>
                      <a:pt x="984484" y="1976384"/>
                    </a:cubicBezTo>
                    <a:cubicBezTo>
                      <a:pt x="988781" y="2022576"/>
                      <a:pt x="988793" y="2074493"/>
                      <a:pt x="1007189" y="2110650"/>
                    </a:cubicBezTo>
                    <a:cubicBezTo>
                      <a:pt x="1023612" y="2142809"/>
                      <a:pt x="1034723" y="2173610"/>
                      <a:pt x="1039893" y="2211041"/>
                    </a:cubicBezTo>
                    <a:cubicBezTo>
                      <a:pt x="1043484" y="2237261"/>
                      <a:pt x="1057690" y="2260269"/>
                      <a:pt x="1059162" y="2286682"/>
                    </a:cubicBezTo>
                    <a:cubicBezTo>
                      <a:pt x="1061252" y="2321469"/>
                      <a:pt x="1060754" y="2355740"/>
                      <a:pt x="1070522" y="2388667"/>
                    </a:cubicBezTo>
                    <a:cubicBezTo>
                      <a:pt x="1080600" y="2422815"/>
                      <a:pt x="1085513" y="2459602"/>
                      <a:pt x="1093939" y="2494653"/>
                    </a:cubicBezTo>
                    <a:cubicBezTo>
                      <a:pt x="1098500" y="2513273"/>
                      <a:pt x="1106866" y="2529964"/>
                      <a:pt x="1112007" y="2548197"/>
                    </a:cubicBezTo>
                    <a:cubicBezTo>
                      <a:pt x="1121409" y="2581573"/>
                      <a:pt x="1130232" y="2615336"/>
                      <a:pt x="1138346" y="2649163"/>
                    </a:cubicBezTo>
                    <a:cubicBezTo>
                      <a:pt x="1146465" y="2682988"/>
                      <a:pt x="1157699" y="2716368"/>
                      <a:pt x="1160337" y="2751608"/>
                    </a:cubicBezTo>
                    <a:cubicBezTo>
                      <a:pt x="1164714" y="2811646"/>
                      <a:pt x="1159211" y="2873999"/>
                      <a:pt x="1165737" y="2933012"/>
                    </a:cubicBezTo>
                    <a:cubicBezTo>
                      <a:pt x="1172445" y="2992925"/>
                      <a:pt x="1185964" y="3051556"/>
                      <a:pt x="1202029" y="3107873"/>
                    </a:cubicBezTo>
                    <a:cubicBezTo>
                      <a:pt x="1214635" y="3152396"/>
                      <a:pt x="1227749" y="3194534"/>
                      <a:pt x="1225692" y="3244974"/>
                    </a:cubicBezTo>
                    <a:cubicBezTo>
                      <a:pt x="1224565" y="3273123"/>
                      <a:pt x="1231196" y="3305079"/>
                      <a:pt x="1243916" y="3326221"/>
                    </a:cubicBezTo>
                    <a:cubicBezTo>
                      <a:pt x="1271701" y="3372044"/>
                      <a:pt x="1285247" y="3423911"/>
                      <a:pt x="1293067" y="3480219"/>
                    </a:cubicBezTo>
                    <a:lnTo>
                      <a:pt x="1308071" y="3585182"/>
                    </a:lnTo>
                    <a:lnTo>
                      <a:pt x="1295962" y="3584708"/>
                    </a:lnTo>
                    <a:cubicBezTo>
                      <a:pt x="1237754" y="3586303"/>
                      <a:pt x="1180629" y="3594888"/>
                      <a:pt x="1118893" y="3568330"/>
                    </a:cubicBezTo>
                    <a:cubicBezTo>
                      <a:pt x="1113435" y="3565936"/>
                      <a:pt x="1102517" y="3567964"/>
                      <a:pt x="1094179" y="3567566"/>
                    </a:cubicBezTo>
                    <a:cubicBezTo>
                      <a:pt x="1027548" y="3564029"/>
                      <a:pt x="967064" y="3547281"/>
                      <a:pt x="922719" y="3516472"/>
                    </a:cubicBezTo>
                    <a:cubicBezTo>
                      <a:pt x="908178" y="3506414"/>
                      <a:pt x="892942" y="3497984"/>
                      <a:pt x="877028" y="3490955"/>
                    </a:cubicBezTo>
                    <a:lnTo>
                      <a:pt x="850533" y="3481837"/>
                    </a:lnTo>
                    <a:lnTo>
                      <a:pt x="852113" y="3461170"/>
                    </a:lnTo>
                    <a:cubicBezTo>
                      <a:pt x="854391" y="3434500"/>
                      <a:pt x="848474" y="3414331"/>
                      <a:pt x="831383" y="3399179"/>
                    </a:cubicBezTo>
                    <a:cubicBezTo>
                      <a:pt x="801767" y="3373388"/>
                      <a:pt x="773654" y="3344957"/>
                      <a:pt x="743141" y="3320580"/>
                    </a:cubicBezTo>
                    <a:cubicBezTo>
                      <a:pt x="722236" y="3303685"/>
                      <a:pt x="714543" y="3281842"/>
                      <a:pt x="713221" y="3251241"/>
                    </a:cubicBezTo>
                    <a:cubicBezTo>
                      <a:pt x="712555" y="3234106"/>
                      <a:pt x="704768" y="3217029"/>
                      <a:pt x="697098" y="3202528"/>
                    </a:cubicBezTo>
                    <a:cubicBezTo>
                      <a:pt x="687845" y="3184997"/>
                      <a:pt x="672212" y="3172554"/>
                      <a:pt x="664820" y="3154190"/>
                    </a:cubicBezTo>
                    <a:cubicBezTo>
                      <a:pt x="646169" y="3109209"/>
                      <a:pt x="616744" y="3087991"/>
                      <a:pt x="572501" y="3087312"/>
                    </a:cubicBezTo>
                    <a:cubicBezTo>
                      <a:pt x="533259" y="3086763"/>
                      <a:pt x="493731" y="3044085"/>
                      <a:pt x="497703" y="3005243"/>
                    </a:cubicBezTo>
                    <a:cubicBezTo>
                      <a:pt x="502030" y="2962279"/>
                      <a:pt x="490540" y="2928257"/>
                      <a:pt x="476984" y="2892751"/>
                    </a:cubicBezTo>
                    <a:cubicBezTo>
                      <a:pt x="469363" y="2872905"/>
                      <a:pt x="465404" y="2847135"/>
                      <a:pt x="468947" y="2824527"/>
                    </a:cubicBezTo>
                    <a:cubicBezTo>
                      <a:pt x="482188" y="2738605"/>
                      <a:pt x="520979" y="2665650"/>
                      <a:pt x="569138" y="2595026"/>
                    </a:cubicBezTo>
                    <a:cubicBezTo>
                      <a:pt x="600577" y="2548865"/>
                      <a:pt x="622260" y="2493483"/>
                      <a:pt x="645397" y="2440808"/>
                    </a:cubicBezTo>
                    <a:cubicBezTo>
                      <a:pt x="652529" y="2424387"/>
                      <a:pt x="655029" y="2401457"/>
                      <a:pt x="651820" y="2384384"/>
                    </a:cubicBezTo>
                    <a:cubicBezTo>
                      <a:pt x="640949" y="2324596"/>
                      <a:pt x="629163" y="2264805"/>
                      <a:pt x="612994" y="2207332"/>
                    </a:cubicBezTo>
                    <a:cubicBezTo>
                      <a:pt x="597678" y="2153787"/>
                      <a:pt x="601053" y="2099808"/>
                      <a:pt x="620894" y="2046679"/>
                    </a:cubicBezTo>
                    <a:cubicBezTo>
                      <a:pt x="635367" y="2007977"/>
                      <a:pt x="641110" y="1970814"/>
                      <a:pt x="644614" y="1931265"/>
                    </a:cubicBezTo>
                    <a:cubicBezTo>
                      <a:pt x="647465" y="1898285"/>
                      <a:pt x="653360" y="1862859"/>
                      <a:pt x="665994" y="1832337"/>
                    </a:cubicBezTo>
                    <a:cubicBezTo>
                      <a:pt x="683779" y="1789578"/>
                      <a:pt x="688928" y="1751381"/>
                      <a:pt x="678276" y="1709437"/>
                    </a:cubicBezTo>
                    <a:cubicBezTo>
                      <a:pt x="672576" y="1687079"/>
                      <a:pt x="673987" y="1660990"/>
                      <a:pt x="672955" y="1636123"/>
                    </a:cubicBezTo>
                    <a:cubicBezTo>
                      <a:pt x="671272" y="1597795"/>
                      <a:pt x="671867" y="1558758"/>
                      <a:pt x="668480" y="1520749"/>
                    </a:cubicBezTo>
                    <a:cubicBezTo>
                      <a:pt x="665050" y="1479903"/>
                      <a:pt x="655019" y="1440408"/>
                      <a:pt x="653920" y="1399437"/>
                    </a:cubicBezTo>
                    <a:cubicBezTo>
                      <a:pt x="652652" y="1355309"/>
                      <a:pt x="639893" y="1323154"/>
                      <a:pt x="612686" y="1296979"/>
                    </a:cubicBezTo>
                    <a:cubicBezTo>
                      <a:pt x="595576" y="1280408"/>
                      <a:pt x="578401" y="1259588"/>
                      <a:pt x="570220" y="1235618"/>
                    </a:cubicBezTo>
                    <a:cubicBezTo>
                      <a:pt x="553631" y="1186194"/>
                      <a:pt x="545669" y="1131821"/>
                      <a:pt x="529736" y="1081752"/>
                    </a:cubicBezTo>
                    <a:cubicBezTo>
                      <a:pt x="507466" y="1011390"/>
                      <a:pt x="481332" y="944631"/>
                      <a:pt x="414305" y="918292"/>
                    </a:cubicBezTo>
                    <a:cubicBezTo>
                      <a:pt x="377314" y="903769"/>
                      <a:pt x="368843" y="874065"/>
                      <a:pt x="373924" y="825689"/>
                    </a:cubicBezTo>
                    <a:cubicBezTo>
                      <a:pt x="375689" y="809590"/>
                      <a:pt x="376722" y="786203"/>
                      <a:pt x="368949" y="778726"/>
                    </a:cubicBezTo>
                    <a:cubicBezTo>
                      <a:pt x="345838" y="756354"/>
                      <a:pt x="349308" y="725824"/>
                      <a:pt x="347020" y="694643"/>
                    </a:cubicBezTo>
                    <a:cubicBezTo>
                      <a:pt x="345704" y="675894"/>
                      <a:pt x="339306" y="651346"/>
                      <a:pt x="327478" y="642898"/>
                    </a:cubicBezTo>
                    <a:cubicBezTo>
                      <a:pt x="279698" y="608395"/>
                      <a:pt x="263590" y="549247"/>
                      <a:pt x="243468" y="491960"/>
                    </a:cubicBezTo>
                    <a:cubicBezTo>
                      <a:pt x="237433" y="475142"/>
                      <a:pt x="230250" y="456843"/>
                      <a:pt x="218930" y="446010"/>
                    </a:cubicBezTo>
                    <a:cubicBezTo>
                      <a:pt x="194433" y="422927"/>
                      <a:pt x="180036" y="395344"/>
                      <a:pt x="180614" y="354892"/>
                    </a:cubicBezTo>
                    <a:cubicBezTo>
                      <a:pt x="180923" y="342010"/>
                      <a:pt x="176523" y="328798"/>
                      <a:pt x="171988" y="317521"/>
                    </a:cubicBezTo>
                    <a:cubicBezTo>
                      <a:pt x="162052" y="293291"/>
                      <a:pt x="148442" y="271315"/>
                      <a:pt x="139875" y="246378"/>
                    </a:cubicBezTo>
                    <a:cubicBezTo>
                      <a:pt x="117577" y="182780"/>
                      <a:pt x="95749" y="119890"/>
                      <a:pt x="51499" y="73211"/>
                    </a:cubicBezTo>
                    <a:cubicBezTo>
                      <a:pt x="40691" y="61834"/>
                      <a:pt x="29467" y="49763"/>
                      <a:pt x="19690" y="36621"/>
                    </a:cubicBezTo>
                    <a:close/>
                  </a:path>
                </a:pathLst>
              </a:custGeom>
              <a:blipFill dpi="0" rotWithShape="1">
                <a:blip r:embed="rId2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9F7A1382-E1B2-0B06-4DF8-62DFDD0EC5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46820" y="525780"/>
            <a:ext cx="3131211" cy="530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4446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151139A-886F-4B97-8815-729AD3831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B5E08C4-8CDD-4623-A5B8-E998C6DEE3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492"/>
            <a:ext cx="12191998" cy="1575955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5F33878-D502-4FFA-8ACE-F2AECDB2A2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35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3539FEE-81D3-4406-802E-60B20B16F4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8" y="-5307777"/>
            <a:ext cx="1576446" cy="12192001"/>
          </a:xfrm>
          <a:prstGeom prst="rect">
            <a:avLst/>
          </a:prstGeom>
          <a:gradFill>
            <a:gsLst>
              <a:gs pos="16000">
                <a:srgbClr val="000000">
                  <a:alpha val="0"/>
                </a:srgbClr>
              </a:gs>
              <a:gs pos="99000">
                <a:srgbClr val="000000">
                  <a:alpha val="87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DC701763-729E-462F-A5A8-E0DEFEB1E2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25434" y="986"/>
            <a:ext cx="4303422" cy="1575461"/>
          </a:xfrm>
          <a:prstGeom prst="rect">
            <a:avLst/>
          </a:prstGeom>
          <a:gradFill>
            <a:gsLst>
              <a:gs pos="0">
                <a:schemeClr val="accent1">
                  <a:alpha val="17000"/>
                </a:schemeClr>
              </a:gs>
              <a:gs pos="74000">
                <a:schemeClr val="accent1">
                  <a:lumMod val="5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41EC81F3-3A32-043E-4B49-BC298EB52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714" y="353160"/>
            <a:ext cx="7091300" cy="898581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Process towards Product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B57ECDD-9EA0-05ED-9B3B-A77A438F008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701" r="2665"/>
          <a:stretch/>
        </p:blipFill>
        <p:spPr>
          <a:xfrm>
            <a:off x="715748" y="1805940"/>
            <a:ext cx="5131088" cy="488061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57BBB73-662E-31DF-67E1-0B288BCBBFB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73" t="2553" r="1674"/>
          <a:stretch/>
        </p:blipFill>
        <p:spPr>
          <a:xfrm>
            <a:off x="6345165" y="1714500"/>
            <a:ext cx="5131087" cy="49720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306632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671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CA7D202-8C63-9399-F3B0-D44C1EE3F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93496" y="618681"/>
            <a:ext cx="2613872" cy="4794567"/>
          </a:xfrm>
        </p:spPr>
        <p:txBody>
          <a:bodyPr>
            <a:normAutofit/>
          </a:bodyPr>
          <a:lstStyle/>
          <a:p>
            <a:r>
              <a:rPr lang="en-GB" sz="3600">
                <a:solidFill>
                  <a:srgbClr val="FFFFFF"/>
                </a:solidFill>
              </a:rPr>
              <a:t>Process towards Product </a:t>
            </a:r>
          </a:p>
        </p:txBody>
      </p:sp>
      <p:sp>
        <p:nvSpPr>
          <p:cNvPr id="7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A white paper with black text&#10;&#10;AI-generated content may be incorrect.">
            <a:extLst>
              <a:ext uri="{FF2B5EF4-FFF2-40B4-BE49-F238E27FC236}">
                <a16:creationId xmlns:a16="http://schemas.microsoft.com/office/drawing/2014/main" id="{69CA2F04-2200-1EA7-3F58-79194BD9AE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</a:extLst>
          </a:blip>
          <a:srcRect r="8756" b="-3"/>
          <a:stretch>
            <a:fillRect/>
          </a:stretch>
        </p:blipFill>
        <p:spPr>
          <a:xfrm>
            <a:off x="976251" y="942538"/>
            <a:ext cx="7163222" cy="480833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8132614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2D80E66-8321-7249-6075-9DEF786AF5E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26326"/>
          <a:stretch/>
        </p:blipFill>
        <p:spPr>
          <a:xfrm>
            <a:off x="786384" y="301753"/>
            <a:ext cx="4981874" cy="598932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14FDA0E-5320-AF50-1AC1-91AD0E08F244}"/>
              </a:ext>
            </a:extLst>
          </p:cNvPr>
          <p:cNvSpPr txBox="1"/>
          <p:nvPr/>
        </p:nvSpPr>
        <p:spPr>
          <a:xfrm>
            <a:off x="7251177" y="4560657"/>
            <a:ext cx="369417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b="1">
              <a:solidFill>
                <a:schemeClr val="bg1"/>
              </a:solidFill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endParaRPr lang="en-GB" b="1">
              <a:solidFill>
                <a:schemeClr val="bg1"/>
              </a:solidFill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GB" b="1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Drama Multi-Flow chart</a:t>
            </a:r>
            <a:r>
              <a:rPr lang="en-GB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5DC15F3-A5CE-1105-8382-919AA76477EA}"/>
              </a:ext>
            </a:extLst>
          </p:cNvPr>
          <p:cNvSpPr txBox="1"/>
          <p:nvPr/>
        </p:nvSpPr>
        <p:spPr>
          <a:xfrm>
            <a:off x="7251177" y="3765073"/>
            <a:ext cx="23225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Drama Flow Map</a:t>
            </a:r>
            <a:r>
              <a:rPr lang="en-GB" b="1">
                <a:solidFill>
                  <a:schemeClr val="bg1"/>
                </a:solidFill>
              </a:rPr>
              <a:t>  </a:t>
            </a:r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B6A0F45B-5629-6E37-9083-51181F0F9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4937" y="1374013"/>
            <a:ext cx="4669536" cy="1088771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>
                <a:solidFill>
                  <a:schemeClr val="bg1"/>
                </a:solidFill>
              </a:rPr>
              <a:t>Process towards Product </a:t>
            </a:r>
          </a:p>
        </p:txBody>
      </p:sp>
    </p:spTree>
    <p:extLst>
      <p:ext uri="{BB962C8B-B14F-4D97-AF65-F5344CB8AC3E}">
        <p14:creationId xmlns:p14="http://schemas.microsoft.com/office/powerpoint/2010/main" val="133464687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25E66A8-2BE1-26F3-8B3E-542791540F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742" y="136"/>
            <a:ext cx="11942516" cy="775367"/>
          </a:xfrm>
        </p:spPr>
        <p:txBody>
          <a:bodyPr>
            <a:normAutofit/>
          </a:bodyPr>
          <a:lstStyle/>
          <a:p>
            <a:pPr algn="ctr"/>
            <a:r>
              <a:rPr kumimoji="0" lang="en-US" sz="3600" b="1" i="0" u="none" strike="noStrike" kern="1200" cap="none" spc="0" normalizeH="0" baseline="0" noProof="0">
                <a:ln>
                  <a:noFill/>
                </a:ln>
                <a:solidFill>
                  <a:srgbClr val="242852"/>
                </a:solidFill>
                <a:effectLst/>
                <a:uLnTx/>
                <a:uFillTx/>
                <a:latin typeface="Century Gothic"/>
              </a:rPr>
              <a:t>CREATIVE ARTS: DANCE </a:t>
            </a:r>
            <a:r>
              <a:rPr lang="en-US" sz="3600" b="1">
                <a:solidFill>
                  <a:srgbClr val="242852"/>
                </a:solidFill>
                <a:latin typeface="Century Gothic"/>
              </a:rPr>
              <a:t>TEACHING GUIDE PER WEEK</a:t>
            </a:r>
            <a:endParaRPr lang="en-GB" sz="360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E6F4DEE-E3F2-8DCE-0D3E-2A04B563A87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23" t="8287" r="1023"/>
          <a:stretch/>
        </p:blipFill>
        <p:spPr>
          <a:xfrm>
            <a:off x="0" y="850392"/>
            <a:ext cx="12189178" cy="6007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87000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D8F7F7-B148-8AD0-BE02-0E5C659AA9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381" y="-1904"/>
            <a:ext cx="11462940" cy="650696"/>
          </a:xfrm>
        </p:spPr>
        <p:txBody>
          <a:bodyPr/>
          <a:lstStyle/>
          <a:p>
            <a:pPr algn="ctr"/>
            <a:r>
              <a:rPr lang="en-US" sz="3200" b="1">
                <a:latin typeface="Century Gothic"/>
              </a:rPr>
              <a:t>CREATIVE ARTS: DANCE ASSESSMENT RUBRIC</a:t>
            </a:r>
            <a:endParaRPr lang="en-US" sz="3200" b="1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ECF3CAF-53AE-B588-DA1A-A13DC21D01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7552112"/>
              </p:ext>
            </p:extLst>
          </p:nvPr>
        </p:nvGraphicFramePr>
        <p:xfrm>
          <a:off x="91440" y="758952"/>
          <a:ext cx="11832337" cy="6016753"/>
        </p:xfrm>
        <a:graphic>
          <a:graphicData uri="http://schemas.openxmlformats.org/drawingml/2006/table">
            <a:tbl>
              <a:tblPr firstRow="1" firstCol="1" bandRow="1"/>
              <a:tblGrid>
                <a:gridCol w="2013573">
                  <a:extLst>
                    <a:ext uri="{9D8B030D-6E8A-4147-A177-3AD203B41FA5}">
                      <a16:colId xmlns:a16="http://schemas.microsoft.com/office/drawing/2014/main" val="4205370914"/>
                    </a:ext>
                  </a:extLst>
                </a:gridCol>
                <a:gridCol w="2013573">
                  <a:extLst>
                    <a:ext uri="{9D8B030D-6E8A-4147-A177-3AD203B41FA5}">
                      <a16:colId xmlns:a16="http://schemas.microsoft.com/office/drawing/2014/main" val="2843868952"/>
                    </a:ext>
                  </a:extLst>
                </a:gridCol>
                <a:gridCol w="2013573">
                  <a:extLst>
                    <a:ext uri="{9D8B030D-6E8A-4147-A177-3AD203B41FA5}">
                      <a16:colId xmlns:a16="http://schemas.microsoft.com/office/drawing/2014/main" val="2249094077"/>
                    </a:ext>
                  </a:extLst>
                </a:gridCol>
                <a:gridCol w="2013573">
                  <a:extLst>
                    <a:ext uri="{9D8B030D-6E8A-4147-A177-3AD203B41FA5}">
                      <a16:colId xmlns:a16="http://schemas.microsoft.com/office/drawing/2014/main" val="3605463664"/>
                    </a:ext>
                  </a:extLst>
                </a:gridCol>
                <a:gridCol w="2013573">
                  <a:extLst>
                    <a:ext uri="{9D8B030D-6E8A-4147-A177-3AD203B41FA5}">
                      <a16:colId xmlns:a16="http://schemas.microsoft.com/office/drawing/2014/main" val="3228057659"/>
                    </a:ext>
                  </a:extLst>
                </a:gridCol>
                <a:gridCol w="1764472">
                  <a:extLst>
                    <a:ext uri="{9D8B030D-6E8A-4147-A177-3AD203B41FA5}">
                      <a16:colId xmlns:a16="http://schemas.microsoft.com/office/drawing/2014/main" val="1177471352"/>
                    </a:ext>
                  </a:extLst>
                </a:gridCol>
              </a:tblGrid>
              <a:tr h="4537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b="1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CRITERIA/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b="1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MARK ALLOCATION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38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b="1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38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b="1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38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b="1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38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b="1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38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b="1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386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1185320"/>
                  </a:ext>
                </a:extLst>
              </a:tr>
              <a:tr h="148905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50" b="1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Teamwork and Collaboration in Process Work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38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Learners excel in collaboration: The group consistently collaborates exceptionally well, solving problems and using time efficiently to produce a polished final performance.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Learners collaborate effectively: The group generally works well together, solving problems and using lesson time productively to achieve a well-prepared final performance.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Learners occasionally collaborate: The group works together at times, solving problems during some process work sessions, but efficiency varies.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Learners struggle to collaborate: The group finds it difficult to solve problems and work together during process work, often using lesson time inefficiently.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Learners unable to collaborate: The group fails to work together, leading to an unprepared final performance.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5833073"/>
                  </a:ext>
                </a:extLst>
              </a:tr>
              <a:tr h="115627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50" b="1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Stimulus careers – transposed to movement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38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Learners able to use improvisation creatively to develop relevant movement vocabulary to interpret the chosen career.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Learners able to use improvisation to develop relevant movement vocabulary to interpret the chosen career.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Learners attempt to use improvisation but sporadically revert to known steps/movement to interpret the chosen career.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Learners struggle to use improvisation and most often revert to known steps/movement which did not interpret the chosen career.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Learners struggle to create movement to interpret the chosen career.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357576"/>
                  </a:ext>
                </a:extLst>
              </a:tr>
              <a:tr h="65712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50" b="1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Clear beginning and end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38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Appropriate and imaginative beginning and ending suited to the career.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Appropriate beginning and ending suited to the career.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beginning and ending developed.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Limited understanding of beginning and endings.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Minimal effort made to include a beginning and ending.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3062229"/>
                  </a:ext>
                </a:extLst>
              </a:tr>
              <a:tr h="98989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50" b="1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Elements of dance and choreographic structures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38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Excellent understanding of how to use space, time and force effectively/ creatively to enhance the message.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 understanding of how to use space, time and force to enhance the message.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An attempt made to use space, time and force.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limited understanding of how to use space, time and force.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Very limited understanding of space, time and force.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9514923"/>
                  </a:ext>
                </a:extLst>
              </a:tr>
              <a:tr h="93772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50" b="1">
                          <a:solidFill>
                            <a:srgbClr val="FFFFFF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Performance &amp; attention to detail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386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Learner performs with skill, confidence, and accuracy. Creative, innovate with attention to detail.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Learner performs with confidence and accuracy.  Shows attention to detail.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Learner performs with a degree of confidence and accuracy.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Learner performs with minimal confidence and limited accuracy.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Learner is disengaged and gives little of themselves.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85406232"/>
                  </a:ext>
                </a:extLst>
              </a:tr>
              <a:tr h="332883"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386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TOTAL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</a:t>
                      </a:r>
                      <a:endParaRPr lang="en-GB" sz="105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174" marR="5317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791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7205444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4A45E-121D-D943-424C-84E4D94830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833377"/>
          </a:xfrm>
        </p:spPr>
        <p:txBody>
          <a:bodyPr/>
          <a:lstStyle/>
          <a:p>
            <a:pPr algn="ctr"/>
            <a:r>
              <a: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242852"/>
                </a:solidFill>
                <a:effectLst/>
                <a:uLnTx/>
                <a:uFillTx/>
                <a:latin typeface="Century Gothic"/>
              </a:rPr>
              <a:t>CREATIVE ARTS: MUSIC </a:t>
            </a:r>
            <a:r>
              <a:rPr lang="en-US" sz="3200" b="1">
                <a:solidFill>
                  <a:srgbClr val="242852"/>
                </a:solidFill>
                <a:latin typeface="Century Gothic"/>
              </a:rPr>
              <a:t>TEACHING GUIDANCE PER WEEK</a:t>
            </a:r>
            <a:endParaRPr lang="en-GB" b="1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3E7F7B-031B-1CA7-AC00-019C8414F2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01740"/>
            <a:ext cx="12192000" cy="6056260"/>
          </a:xfrm>
          <a:prstGeom prst="rect">
            <a:avLst/>
          </a:prstGeom>
        </p:spPr>
      </p:pic>
      <p:pic>
        <p:nvPicPr>
          <p:cNvPr id="4" name="Picture 3" descr="Party Bee">
            <a:extLst>
              <a:ext uri="{FF2B5EF4-FFF2-40B4-BE49-F238E27FC236}">
                <a16:creationId xmlns:a16="http://schemas.microsoft.com/office/drawing/2014/main" id="{0F9FC0BB-3053-8517-CA96-CDE3A4445A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4460" y="4538980"/>
            <a:ext cx="2291080" cy="2321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30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41E954-B3C4-CAAB-5592-EB94B3C187C6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180975"/>
            <a:ext cx="11707813" cy="711200"/>
          </a:xfrm>
        </p:spPr>
        <p:txBody>
          <a:bodyPr/>
          <a:lstStyle/>
          <a:p>
            <a:pPr algn="ctr"/>
            <a:r>
              <a:rPr lang="en-US" sz="3200" b="1">
                <a:latin typeface="Century Gothic"/>
              </a:rPr>
              <a:t>CREATIVE ARTS: MUSIC ASSESSMENT RUBRIC</a:t>
            </a:r>
            <a:endParaRPr lang="en-US" sz="3200" b="1"/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756979D6-EBE0-0866-D37F-C80088F1B1D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5435977"/>
              </p:ext>
            </p:extLst>
          </p:nvPr>
        </p:nvGraphicFramePr>
        <p:xfrm>
          <a:off x="317502" y="892175"/>
          <a:ext cx="11874498" cy="588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2" imgW="9708099" imgH="5767662" progId="Word.Document.12">
                  <p:embed/>
                </p:oleObj>
              </mc:Choice>
              <mc:Fallback>
                <p:oleObj name="Document" r:id="rId2" imgW="9708099" imgH="5767662" progId="Word.Document.12">
                  <p:embed/>
                  <p:pic>
                    <p:nvPicPr>
                      <p:cNvPr id="6" name="Object 5">
                        <a:extLst>
                          <a:ext uri="{FF2B5EF4-FFF2-40B4-BE49-F238E27FC236}">
                            <a16:creationId xmlns:a16="http://schemas.microsoft.com/office/drawing/2014/main" id="{756979D6-EBE0-0866-D37F-C80088F1B1D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17502" y="892175"/>
                        <a:ext cx="11874498" cy="58896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2697451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ED7CC6-C340-FFE0-B2F0-D5066912B0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86A354C-7832-9C98-0D29-5D181650102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algn="ctr"/>
            <a:r>
              <a:rPr lang="en-US"/>
              <a:t>21</a:t>
            </a:r>
            <a:r>
              <a:rPr lang="en-US" baseline="30000"/>
              <a:t>st</a:t>
            </a:r>
            <a:r>
              <a:rPr lang="en-US"/>
              <a:t> Century Skills</a:t>
            </a:r>
            <a:endParaRPr lang="en-GB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12EDBBD7-7B5F-E4C5-3B52-190B679EB235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C727C05-833D-4687-972A-9BAD214A1A4C}" type="slidenum">
              <a:rPr kumimoji="0" lang="en-ZA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82000"/>
                  </a:prstClr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58</a:t>
            </a:fld>
            <a:endParaRPr kumimoji="0" lang="en-ZA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82000"/>
                </a:prstClr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822856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728663" y="180975"/>
            <a:ext cx="11463337" cy="558800"/>
          </a:xfrm>
        </p:spPr>
        <p:txBody>
          <a:bodyPr>
            <a:normAutofit/>
          </a:bodyPr>
          <a:lstStyle/>
          <a:p>
            <a:r>
              <a:rPr lang="en-ZA" b="1">
                <a:solidFill>
                  <a:schemeClr val="tx1">
                    <a:lumMod val="85000"/>
                    <a:lumOff val="15000"/>
                  </a:schemeClr>
                </a:solidFill>
              </a:rPr>
              <a:t>21</a:t>
            </a:r>
            <a:r>
              <a:rPr lang="en-ZA" b="1" baseline="30000">
                <a:solidFill>
                  <a:schemeClr val="tx1">
                    <a:lumMod val="85000"/>
                    <a:lumOff val="15000"/>
                  </a:schemeClr>
                </a:solidFill>
              </a:rPr>
              <a:t>st</a:t>
            </a:r>
            <a:r>
              <a:rPr lang="en-ZA" b="1">
                <a:solidFill>
                  <a:schemeClr val="tx1">
                    <a:lumMod val="85000"/>
                    <a:lumOff val="15000"/>
                  </a:schemeClr>
                </a:solidFill>
              </a:rPr>
              <a:t> Century Skills</a:t>
            </a:r>
            <a:endParaRPr lang="en-ZA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263776106"/>
              </p:ext>
            </p:extLst>
          </p:nvPr>
        </p:nvGraphicFramePr>
        <p:xfrm>
          <a:off x="326572" y="859971"/>
          <a:ext cx="11636828" cy="5919142"/>
        </p:xfrm>
        <a:graphic>
          <a:graphicData uri="http://schemas.openxmlformats.org/drawingml/2006/table">
            <a:tbl>
              <a:tblPr firstRow="1" firstCol="1" bandRow="1"/>
              <a:tblGrid>
                <a:gridCol w="2677340">
                  <a:extLst>
                    <a:ext uri="{9D8B030D-6E8A-4147-A177-3AD203B41FA5}">
                      <a16:colId xmlns:a16="http://schemas.microsoft.com/office/drawing/2014/main" val="2338770260"/>
                    </a:ext>
                  </a:extLst>
                </a:gridCol>
                <a:gridCol w="8959488">
                  <a:extLst>
                    <a:ext uri="{9D8B030D-6E8A-4147-A177-3AD203B41FA5}">
                      <a16:colId xmlns:a16="http://schemas.microsoft.com/office/drawing/2014/main" val="2043366095"/>
                    </a:ext>
                  </a:extLst>
                </a:gridCol>
              </a:tblGrid>
              <a:tr h="448959"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n-ZA" sz="200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r>
                        <a:rPr lang="en-ZA" sz="2000" baseline="3000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st</a:t>
                      </a:r>
                      <a:r>
                        <a:rPr lang="en-ZA" sz="200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Century Skill</a:t>
                      </a:r>
                      <a:endParaRPr lang="en-Z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n-ZA" sz="200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Behaviours to observe</a:t>
                      </a:r>
                      <a:endParaRPr lang="en-Z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47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053180"/>
                  </a:ext>
                </a:extLst>
              </a:tr>
              <a:tr h="996861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n-ZA" sz="1800" b="1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ZA" sz="120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n-ZA" sz="1800" b="1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Critical Thinking        (CT)</a:t>
                      </a:r>
                      <a:endParaRPr lang="en-ZA" sz="120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ZA" sz="180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Asks detailed and relevant questions to learn more about the topic.</a:t>
                      </a:r>
                      <a:endParaRPr lang="en-ZA" sz="120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ZA" sz="180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Evaluates ideas to find solution to the problem.</a:t>
                      </a:r>
                      <a:endParaRPr lang="en-ZA" sz="120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ZA" sz="180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Identifies patterns by using tools like mind maps to see connections between different pieces of information. </a:t>
                      </a:r>
                      <a:endParaRPr lang="en-ZA" sz="120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1144959"/>
                  </a:ext>
                </a:extLst>
              </a:tr>
              <a:tr h="987708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n-ZA" sz="1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Z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n-ZA" sz="1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Creative Thinking      (CR)</a:t>
                      </a:r>
                      <a:endParaRPr lang="en-Z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ZA" sz="1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Presents different ideas</a:t>
                      </a:r>
                      <a:endParaRPr lang="en-Z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ZA" sz="1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Ideas are varied and diverse</a:t>
                      </a:r>
                      <a:endParaRPr lang="en-Z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ZA" sz="1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Ideas are feasible and can solve the problem</a:t>
                      </a:r>
                      <a:endParaRPr lang="en-Z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7548582"/>
                  </a:ext>
                </a:extLst>
              </a:tr>
              <a:tr h="987708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n-ZA" sz="1800" b="1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ZA" sz="120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n-ZA" sz="1800" b="1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Communication         (COM)</a:t>
                      </a:r>
                      <a:endParaRPr lang="en-ZA" sz="120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ZA" sz="180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Non-verbal communication. Good at noticing ideas that are not spoken.</a:t>
                      </a:r>
                      <a:endParaRPr lang="en-ZA" sz="120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ZA" sz="180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Articulation: Uses words that fit the situation.</a:t>
                      </a:r>
                      <a:endParaRPr lang="en-ZA" sz="120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ZA" sz="180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Empathises with other persons feelings.</a:t>
                      </a:r>
                      <a:endParaRPr lang="en-ZA" sz="120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6178921"/>
                  </a:ext>
                </a:extLst>
              </a:tr>
              <a:tr h="987708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n-ZA" sz="1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Z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n-ZA" sz="18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Collaboration             (COL)</a:t>
                      </a:r>
                      <a:endParaRPr lang="en-Z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ZA" sz="1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Negotiates one’s roles and responsibilities played in a group.</a:t>
                      </a:r>
                      <a:endParaRPr lang="en-Z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ZA" sz="1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Ability to share by pooling resources and experiences in a group.</a:t>
                      </a:r>
                      <a:endParaRPr lang="en-Z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ZA" sz="18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Engages with task by completing those assigned.</a:t>
                      </a:r>
                      <a:endParaRPr lang="en-ZA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0637542"/>
                  </a:ext>
                </a:extLst>
              </a:tr>
              <a:tr h="1316942">
                <a:tc>
                  <a:txBody>
                    <a:bodyPr/>
                    <a:lstStyle/>
                    <a:p>
                      <a:pPr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n-ZA" sz="1800" b="1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ZA" sz="120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0000"/>
                        </a:lnSpc>
                        <a:spcAft>
                          <a:spcPts val="0"/>
                        </a:spcAft>
                      </a:pPr>
                      <a:r>
                        <a:rPr lang="en-ZA" sz="1800" b="1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Meta-cognition           (COG)</a:t>
                      </a:r>
                      <a:endParaRPr lang="en-ZA" sz="120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ZA" sz="180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Sets specific goals when planning.</a:t>
                      </a:r>
                      <a:endParaRPr lang="en-ZA" sz="120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ZA" sz="180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Monitors progress against goals and plans</a:t>
                      </a:r>
                      <a:endParaRPr lang="en-ZA" sz="120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342900" lvl="0" indent="-342900">
                        <a:lnSpc>
                          <a:spcPct val="110000"/>
                        </a:lnSpc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  <a:tabLst>
                          <a:tab pos="457200" algn="l"/>
                        </a:tabLst>
                      </a:pPr>
                      <a:r>
                        <a:rPr lang="en-ZA" sz="1800">
                          <a:solidFill>
                            <a:srgbClr val="00B05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Reflects on work done, identifying what could be improved and acknowledges what new has been learnt</a:t>
                      </a:r>
                      <a:endParaRPr lang="en-ZA" sz="120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8EAAD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2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22637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3675423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01374E-D20A-49F0-601A-4A0C955FEF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BDC740-D07E-5761-7AF6-6457F863F691}"/>
              </a:ext>
            </a:extLst>
          </p:cNvPr>
          <p:cNvSpPr>
            <a:spLocks noGrp="1"/>
          </p:cNvSpPr>
          <p:nvPr>
            <p:ph type="body" sz="quarter" idx="4294967295"/>
          </p:nvPr>
        </p:nvSpPr>
        <p:spPr>
          <a:xfrm>
            <a:off x="728663" y="5681663"/>
            <a:ext cx="11463337" cy="409575"/>
          </a:xfrm>
        </p:spPr>
        <p:txBody>
          <a:bodyPr>
            <a:normAutofit/>
          </a:bodyPr>
          <a:lstStyle/>
          <a:p>
            <a:endParaRPr lang="en-US"/>
          </a:p>
          <a:p>
            <a:endParaRPr lang="en-ZA"/>
          </a:p>
        </p:txBody>
      </p:sp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id="{219D2B1C-C8CC-F98B-3236-4A9A3F8B5C52}"/>
              </a:ext>
            </a:extLst>
          </p:cNvPr>
          <p:cNvGraphicFramePr>
            <a:graphicFrameLocks/>
          </p:cNvGraphicFramePr>
          <p:nvPr/>
        </p:nvGraphicFramePr>
        <p:xfrm>
          <a:off x="965198" y="116633"/>
          <a:ext cx="10747426" cy="67413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9287294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8E7C8AA-744C-6B89-BDFB-4E4CC6AA45C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727C05-833D-4687-972A-9BAD214A1A4C}" type="slidenum">
              <a:rPr lang="en-ZA" smtClean="0"/>
              <a:t>61</a:t>
            </a:fld>
            <a:endParaRPr lang="en-ZA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E1B61F-9BA1-A531-7A97-B39A1D7EAB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463" y="2255418"/>
            <a:ext cx="7773074" cy="2347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37399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30334A-B2DB-9DA9-3EF0-DB7CA5EAEF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1D2EE9A-4D9D-B2EF-0346-5DD3E24105B5}"/>
              </a:ext>
            </a:extLst>
          </p:cNvPr>
          <p:cNvSpPr txBox="1"/>
          <p:nvPr/>
        </p:nvSpPr>
        <p:spPr>
          <a:xfrm>
            <a:off x="2279576" y="332656"/>
            <a:ext cx="8640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>
                <a:solidFill>
                  <a:srgbClr val="FF0000"/>
                </a:solidFill>
              </a:rPr>
              <a:t>Strand - Visual Art </a:t>
            </a:r>
            <a:endParaRPr lang="en-ZA" sz="6000">
              <a:solidFill>
                <a:srgbClr val="FF0000"/>
              </a:solidFill>
            </a:endParaRPr>
          </a:p>
        </p:txBody>
      </p:sp>
      <p:pic>
        <p:nvPicPr>
          <p:cNvPr id="4" name="Content Placeholder 4" descr="A screenshot of a web page&#10;&#10;AI-generated content may be incorrect.">
            <a:extLst>
              <a:ext uri="{FF2B5EF4-FFF2-40B4-BE49-F238E27FC236}">
                <a16:creationId xmlns:a16="http://schemas.microsoft.com/office/drawing/2014/main" id="{2FC4ECE0-F5ED-3AD7-32BC-AB0C761B8A36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255058" y="1691528"/>
            <a:ext cx="8996363" cy="3289300"/>
          </a:xfrm>
        </p:spPr>
      </p:pic>
    </p:spTree>
    <p:extLst>
      <p:ext uri="{BB962C8B-B14F-4D97-AF65-F5344CB8AC3E}">
        <p14:creationId xmlns:p14="http://schemas.microsoft.com/office/powerpoint/2010/main" val="1792140039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5DEC92-1022-C3DE-2173-F70E3E69F9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84175CF-A386-EF0F-B14B-A3B9693C2D8C}"/>
              </a:ext>
            </a:extLst>
          </p:cNvPr>
          <p:cNvSpPr txBox="1"/>
          <p:nvPr/>
        </p:nvSpPr>
        <p:spPr>
          <a:xfrm>
            <a:off x="714188" y="113274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400">
                <a:latin typeface="+mj-lt"/>
                <a:ea typeface="+mj-ea"/>
                <a:cs typeface="+mj-cs"/>
              </a:rPr>
              <a:t>Strand - Visual Art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4BBBD04-251B-C695-3E1B-BFF425EBB3AD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815788" y="1501775"/>
            <a:ext cx="5384800" cy="4525963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ZA" sz="2600" u="sng"/>
              <a:t>TEACHER OBSERVATION</a:t>
            </a:r>
          </a:p>
          <a:p>
            <a:pPr marL="0" indent="0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ZA" sz="2600" u="sng"/>
              <a:t>Critical thinking </a:t>
            </a:r>
          </a:p>
          <a:p>
            <a:pPr>
              <a:lnSpc>
                <a:spcPct val="90000"/>
              </a:lnSpc>
            </a:pPr>
            <a:r>
              <a:rPr lang="en-ZA" sz="2600"/>
              <a:t>Teacher to observe the learners solving a problem from a specific art brief or project.</a:t>
            </a:r>
          </a:p>
          <a:p>
            <a:pPr>
              <a:lnSpc>
                <a:spcPct val="90000"/>
              </a:lnSpc>
            </a:pPr>
            <a:r>
              <a:rPr lang="en-ZA" sz="2600"/>
              <a:t>Teacher able to observe learners find multiple solutions and investigate new possibilities.</a:t>
            </a:r>
          </a:p>
          <a:p>
            <a:pPr>
              <a:lnSpc>
                <a:spcPct val="90000"/>
              </a:lnSpc>
            </a:pPr>
            <a:r>
              <a:rPr lang="en-ZA" sz="2600"/>
              <a:t>Teacher able to observe a large variety of possibilities for a </a:t>
            </a:r>
            <a:r>
              <a:rPr lang="en-ZA" sz="2600" err="1"/>
              <a:t>fina</a:t>
            </a:r>
            <a:r>
              <a:rPr lang="en-ZA" sz="2600"/>
              <a:t> product/presentation.</a:t>
            </a:r>
          </a:p>
          <a:p>
            <a:pPr>
              <a:lnSpc>
                <a:spcPct val="90000"/>
              </a:lnSpc>
            </a:pPr>
            <a:endParaRPr lang="en-ZA" sz="2600"/>
          </a:p>
          <a:p>
            <a:pPr>
              <a:lnSpc>
                <a:spcPct val="90000"/>
              </a:lnSpc>
            </a:pPr>
            <a:endParaRPr lang="en-ZA" sz="2600"/>
          </a:p>
        </p:txBody>
      </p:sp>
      <p:pic>
        <p:nvPicPr>
          <p:cNvPr id="1026" name="Picture 2" descr="Defining Critical Thinking – Full Spectrum Leadership">
            <a:extLst>
              <a:ext uri="{FF2B5EF4-FFF2-40B4-BE49-F238E27FC236}">
                <a16:creationId xmlns:a16="http://schemas.microsoft.com/office/drawing/2014/main" id="{1F49DD0F-F9AD-8995-A19E-9F481E19184E}"/>
              </a:ext>
            </a:extLst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6929" y="1417639"/>
            <a:ext cx="4824412" cy="482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7413874"/>
      </p:ext>
    </p:extLst>
  </p:cSld>
  <p:clrMapOvr>
    <a:masterClrMapping/>
  </p:clrMapOvr>
  <p:transition spd="slow">
    <p:wipe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D3EF1D-254D-D704-E247-6496E193CC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CB1690B-B54C-E1F0-DF8E-FF76D2538CF2}"/>
              </a:ext>
            </a:extLst>
          </p:cNvPr>
          <p:cNvSpPr txBox="1"/>
          <p:nvPr/>
        </p:nvSpPr>
        <p:spPr>
          <a:xfrm>
            <a:off x="609600" y="0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400">
                <a:latin typeface="+mj-lt"/>
                <a:ea typeface="+mj-ea"/>
                <a:cs typeface="+mj-cs"/>
              </a:rPr>
              <a:t>Strand - Visual Art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AAF7AF81-3C8B-2DD9-BF09-7B8904F3C034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528918" y="1493837"/>
            <a:ext cx="5384800" cy="4525963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ZA" sz="2200" u="sng"/>
              <a:t>TEACHER OBSERVATION</a:t>
            </a:r>
          </a:p>
          <a:p>
            <a:pPr marL="0" indent="0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ZA" sz="2200" u="sng"/>
              <a:t>Meta Cognition </a:t>
            </a:r>
          </a:p>
          <a:p>
            <a:pPr>
              <a:lnSpc>
                <a:spcPct val="90000"/>
              </a:lnSpc>
            </a:pPr>
            <a:r>
              <a:rPr lang="en-ZA" sz="2200"/>
              <a:t>Teacher able to observe learners coming up with ways to explain how their ideas have been developed</a:t>
            </a:r>
          </a:p>
          <a:p>
            <a:pPr>
              <a:lnSpc>
                <a:spcPct val="90000"/>
              </a:lnSpc>
            </a:pPr>
            <a:r>
              <a:rPr lang="en-ZA" sz="2200"/>
              <a:t>Teachers able to observe how learners have identified brief specific problem and the process to resolve and solve the problem</a:t>
            </a:r>
          </a:p>
          <a:p>
            <a:pPr>
              <a:lnSpc>
                <a:spcPct val="90000"/>
              </a:lnSpc>
            </a:pPr>
            <a:r>
              <a:rPr lang="en-ZA" sz="2200"/>
              <a:t>Teacher is able to identify the steps the learner has used to solve the problem and the reflective process of the task to be completed.</a:t>
            </a:r>
          </a:p>
          <a:p>
            <a:pPr>
              <a:lnSpc>
                <a:spcPct val="90000"/>
              </a:lnSpc>
            </a:pPr>
            <a:endParaRPr lang="en-ZA" sz="2200"/>
          </a:p>
          <a:p>
            <a:pPr>
              <a:lnSpc>
                <a:spcPct val="90000"/>
              </a:lnSpc>
            </a:pPr>
            <a:endParaRPr lang="en-ZA" sz="2200"/>
          </a:p>
        </p:txBody>
      </p:sp>
      <p:pic>
        <p:nvPicPr>
          <p:cNvPr id="2050" name="Picture 2" descr="Making strides with metacognition - E L ...">
            <a:extLst>
              <a:ext uri="{FF2B5EF4-FFF2-40B4-BE49-F238E27FC236}">
                <a16:creationId xmlns:a16="http://schemas.microsoft.com/office/drawing/2014/main" id="{02A8D133-AFC4-6226-7930-99504DABE6EC}"/>
              </a:ext>
            </a:extLst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9245" y="1493837"/>
            <a:ext cx="5303837" cy="4246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2940234"/>
      </p:ext>
    </p:extLst>
  </p:cSld>
  <p:clrMapOvr>
    <a:masterClrMapping/>
  </p:clrMapOvr>
  <p:transition spd="slow">
    <p:wip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98BB16-062D-866A-39D2-FBFD108421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4B18F3A-51BE-C464-994F-EC065E43E2BD}"/>
              </a:ext>
            </a:extLst>
          </p:cNvPr>
          <p:cNvSpPr txBox="1"/>
          <p:nvPr/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400">
                <a:latin typeface="+mj-lt"/>
                <a:ea typeface="+mj-ea"/>
                <a:cs typeface="+mj-cs"/>
              </a:rPr>
              <a:t>Strand - Visual Art </a:t>
            </a:r>
          </a:p>
        </p:txBody>
      </p:sp>
      <p:pic>
        <p:nvPicPr>
          <p:cNvPr id="3076" name="Picture 4" descr="Creativity Is Beyond Arts - HubPages">
            <a:extLst>
              <a:ext uri="{FF2B5EF4-FFF2-40B4-BE49-F238E27FC236}">
                <a16:creationId xmlns:a16="http://schemas.microsoft.com/office/drawing/2014/main" id="{F8E98BE0-5E6A-FEFD-46DF-B4DA75755F34}"/>
              </a:ext>
            </a:extLst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06823" y="1417638"/>
            <a:ext cx="4710113" cy="4708525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B378DA3-7960-4AE9-483B-05AAE4610720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6197600" y="1508919"/>
            <a:ext cx="5384800" cy="4525963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ZA" u="sng"/>
              <a:t>TEACHER OBSERVATION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ZA" u="sng"/>
              <a:t>Creativity</a:t>
            </a:r>
          </a:p>
          <a:p>
            <a:r>
              <a:rPr lang="en-ZA"/>
              <a:t>Teacher able to observe how learners use existing knowledge to create something new</a:t>
            </a:r>
          </a:p>
          <a:p>
            <a:r>
              <a:rPr lang="en-ZA"/>
              <a:t>Teacher able to observe innovative unique and different solutions to the task. </a:t>
            </a:r>
          </a:p>
          <a:p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779280308"/>
      </p:ext>
    </p:extLst>
  </p:cSld>
  <p:clrMapOvr>
    <a:masterClrMapping/>
  </p:clrMapOvr>
  <p:transition spd="slow">
    <p:wip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735105" y="1117321"/>
            <a:ext cx="10972800" cy="3441700"/>
          </a:xfrm>
        </p:spPr>
        <p:txBody>
          <a:bodyPr>
            <a:normAutofit/>
          </a:bodyPr>
          <a:lstStyle/>
          <a:p>
            <a:pPr algn="ctr"/>
            <a:r>
              <a:rPr lang="en-ZA" sz="9600" b="1"/>
              <a:t>Worksheet 18</a:t>
            </a:r>
          </a:p>
        </p:txBody>
      </p:sp>
    </p:spTree>
    <p:extLst>
      <p:ext uri="{BB962C8B-B14F-4D97-AF65-F5344CB8AC3E}">
        <p14:creationId xmlns:p14="http://schemas.microsoft.com/office/powerpoint/2010/main" val="3742847137"/>
      </p:ext>
    </p:extLst>
  </p:cSld>
  <p:clrMapOvr>
    <a:masterClrMapping/>
  </p:clrMapOvr>
  <p:transition spd="slow">
    <p:wip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6847" y="404664"/>
            <a:ext cx="1087774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>
                <a:solidFill>
                  <a:srgbClr val="FF0000"/>
                </a:solidFill>
              </a:rPr>
              <a:t>Strand – Drama, Music and Dance</a:t>
            </a:r>
            <a:endParaRPr lang="en-ZA" sz="6000">
              <a:solidFill>
                <a:srgbClr val="FF0000"/>
              </a:solidFill>
            </a:endParaRPr>
          </a:p>
        </p:txBody>
      </p:sp>
      <p:pic>
        <p:nvPicPr>
          <p:cNvPr id="7" name="Content Placeholder 8" descr="A close-up of a text&#10;&#10;AI-generated content may be incorrect.">
            <a:extLst>
              <a:ext uri="{FF2B5EF4-FFF2-40B4-BE49-F238E27FC236}">
                <a16:creationId xmlns:a16="http://schemas.microsoft.com/office/drawing/2014/main" id="{68AFEBEE-FDDE-2533-4042-7CC62D202093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066801" y="2343656"/>
            <a:ext cx="9091613" cy="3295650"/>
          </a:xfrm>
        </p:spPr>
      </p:pic>
    </p:spTree>
    <p:extLst>
      <p:ext uri="{BB962C8B-B14F-4D97-AF65-F5344CB8AC3E}">
        <p14:creationId xmlns:p14="http://schemas.microsoft.com/office/powerpoint/2010/main" val="796167468"/>
      </p:ext>
    </p:extLst>
  </p:cSld>
  <p:clrMapOvr>
    <a:masterClrMapping/>
  </p:clrMapOvr>
  <p:transition spd="slow">
    <p:wip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409DA2-619F-D80D-0FD5-71C6D8BCB6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CD5DEF0-37D9-0906-D2A8-5E1150366D3D}"/>
              </a:ext>
            </a:extLst>
          </p:cNvPr>
          <p:cNvSpPr txBox="1"/>
          <p:nvPr/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400">
                <a:latin typeface="+mj-lt"/>
                <a:ea typeface="+mj-ea"/>
                <a:cs typeface="+mj-cs"/>
              </a:rPr>
              <a:t>Strand – Drama, Music and Dance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50EDA74-D7B6-E249-B13D-CADB7C90B2AA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1078753" y="1500982"/>
            <a:ext cx="5384800" cy="4525963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ZA" u="sng"/>
              <a:t>TEACHER OBSERVATION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ZA" u="sng"/>
              <a:t>Creativity</a:t>
            </a:r>
          </a:p>
          <a:p>
            <a:r>
              <a:rPr lang="en-ZA"/>
              <a:t>Teacher able to observe how learners use existing knowledge to create something new</a:t>
            </a:r>
          </a:p>
          <a:p>
            <a:r>
              <a:rPr lang="en-ZA"/>
              <a:t>Teacher able to observe innovative unique and different solutions to the task. </a:t>
            </a:r>
          </a:p>
          <a:p>
            <a:endParaRPr lang="en-ZA"/>
          </a:p>
        </p:txBody>
      </p:sp>
      <p:pic>
        <p:nvPicPr>
          <p:cNvPr id="4098" name="Picture 2" descr="Creativity Is Beyond Arts - HubPages">
            <a:extLst>
              <a:ext uri="{FF2B5EF4-FFF2-40B4-BE49-F238E27FC236}">
                <a16:creationId xmlns:a16="http://schemas.microsoft.com/office/drawing/2014/main" id="{535F8CD0-20D7-FD08-04A1-61E2D2D66A2E}"/>
              </a:ext>
            </a:extLst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9188" y="1387475"/>
            <a:ext cx="4722812" cy="4722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8630816"/>
      </p:ext>
    </p:extLst>
  </p:cSld>
  <p:clrMapOvr>
    <a:masterClrMapping/>
  </p:clrMapOvr>
  <p:transition spd="slow">
    <p:wipe/>
  </p:transition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078772-B024-257A-7B8F-B1F13EA69E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B5256CB-CC51-5E77-2C9C-AE0F3E11ECFC}"/>
              </a:ext>
            </a:extLst>
          </p:cNvPr>
          <p:cNvSpPr txBox="1"/>
          <p:nvPr/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400">
                <a:latin typeface="+mj-lt"/>
                <a:ea typeface="+mj-ea"/>
                <a:cs typeface="+mj-cs"/>
              </a:rPr>
              <a:t>Strand – Drama, Music and Dance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2E5E7F0-B7A5-FB03-3D65-1803E806F523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206188" y="1562099"/>
            <a:ext cx="5384800" cy="4525963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marL="0" indent="0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ZA" sz="2600" u="sng"/>
              <a:t>TEACHER OBSERVATION</a:t>
            </a:r>
          </a:p>
          <a:p>
            <a:pPr marL="0" indent="0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ZA" sz="2600" u="sng"/>
              <a:t>Collaboration</a:t>
            </a:r>
          </a:p>
          <a:p>
            <a:pPr>
              <a:lnSpc>
                <a:spcPct val="90000"/>
              </a:lnSpc>
            </a:pPr>
            <a:r>
              <a:rPr lang="en-ZA" sz="2600"/>
              <a:t>Teacher able to observe how learners use work together in a group</a:t>
            </a:r>
          </a:p>
          <a:p>
            <a:pPr>
              <a:lnSpc>
                <a:spcPct val="90000"/>
              </a:lnSpc>
            </a:pPr>
            <a:r>
              <a:rPr lang="en-ZA" sz="2600"/>
              <a:t>Teacher able to observe how learners manage the development stage of the idea for final product.</a:t>
            </a:r>
          </a:p>
          <a:p>
            <a:pPr>
              <a:lnSpc>
                <a:spcPct val="90000"/>
              </a:lnSpc>
            </a:pPr>
            <a:r>
              <a:rPr lang="en-ZA" sz="2600"/>
              <a:t>Teacher able to observe learners using different skills to benefit the group to ensure success.</a:t>
            </a:r>
          </a:p>
          <a:p>
            <a:pPr>
              <a:lnSpc>
                <a:spcPct val="90000"/>
              </a:lnSpc>
            </a:pPr>
            <a:endParaRPr lang="en-ZA" sz="2600"/>
          </a:p>
        </p:txBody>
      </p:sp>
      <p:pic>
        <p:nvPicPr>
          <p:cNvPr id="5122" name="Picture 2" descr="Collaboration Is a Key Skill. So Why ...">
            <a:extLst>
              <a:ext uri="{FF2B5EF4-FFF2-40B4-BE49-F238E27FC236}">
                <a16:creationId xmlns:a16="http://schemas.microsoft.com/office/drawing/2014/main" id="{1543338A-2A8D-D787-702E-74711C57F7A0}"/>
              </a:ext>
            </a:extLst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5098" y="1562099"/>
            <a:ext cx="6169025" cy="4318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7681387"/>
      </p:ext>
    </p:extLst>
  </p:cSld>
  <p:clrMapOvr>
    <a:masterClrMapping/>
  </p:clrMapOvr>
  <p:transition spd="slow">
    <p:wip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E7E823-D833-440C-25AF-944368CE42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3F40635-81BE-DA22-F0DC-1BAE766DED07}"/>
              </a:ext>
            </a:extLst>
          </p:cNvPr>
          <p:cNvSpPr txBox="1"/>
          <p:nvPr/>
        </p:nvSpPr>
        <p:spPr>
          <a:xfrm>
            <a:off x="609600" y="14016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400">
                <a:latin typeface="+mj-lt"/>
                <a:ea typeface="+mj-ea"/>
                <a:cs typeface="+mj-cs"/>
              </a:rPr>
              <a:t>Strand – Drama, Music and Dance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75D0209-6EFF-8A02-3B70-A420CEA30576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403412" y="1493837"/>
            <a:ext cx="5384800" cy="4525963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ZA" sz="2200" u="sng"/>
              <a:t>TEACHER OBSERVATION</a:t>
            </a:r>
          </a:p>
          <a:p>
            <a:pPr marL="0" indent="0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ZA" sz="2200" u="sng"/>
              <a:t>Meta Cognition</a:t>
            </a:r>
          </a:p>
          <a:p>
            <a:pPr>
              <a:lnSpc>
                <a:spcPct val="90000"/>
              </a:lnSpc>
            </a:pPr>
            <a:r>
              <a:rPr lang="en-ZA" sz="2200"/>
              <a:t>Teacher able to observe learners coming up with ways to explain how their ideas have been developed</a:t>
            </a:r>
          </a:p>
          <a:p>
            <a:pPr>
              <a:lnSpc>
                <a:spcPct val="90000"/>
              </a:lnSpc>
            </a:pPr>
            <a:r>
              <a:rPr lang="en-ZA" sz="2200"/>
              <a:t>Teachers able to observe how learners have identified brief specific problem and the process to resolve and solve the problem</a:t>
            </a:r>
          </a:p>
          <a:p>
            <a:pPr>
              <a:lnSpc>
                <a:spcPct val="90000"/>
              </a:lnSpc>
            </a:pPr>
            <a:r>
              <a:rPr lang="en-ZA" sz="2200"/>
              <a:t>Teacher is able to identify the steps the learner has used to solve the problem and the reflective process of the task to be completed</a:t>
            </a:r>
          </a:p>
        </p:txBody>
      </p:sp>
      <p:pic>
        <p:nvPicPr>
          <p:cNvPr id="3" name="Content Placeholder 2" descr="Making strides with metacognition - E L ...">
            <a:extLst>
              <a:ext uri="{FF2B5EF4-FFF2-40B4-BE49-F238E27FC236}">
                <a16:creationId xmlns:a16="http://schemas.microsoft.com/office/drawing/2014/main" id="{100E6901-1D7D-0268-DDC8-110F09168C81}"/>
              </a:ext>
            </a:extLst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8966" y="1890526"/>
            <a:ext cx="5032375" cy="4030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9091362"/>
      </p:ext>
    </p:extLst>
  </p:cSld>
  <p:clrMapOvr>
    <a:masterClrMapping/>
  </p:clrMapOvr>
  <p:transition spd="slow">
    <p:wipe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6A9DF9-78FE-97A0-4AB4-4EAC45221C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417C11-D174-0697-4346-DA5A5EC028A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066801" y="920097"/>
            <a:ext cx="10972800" cy="3441700"/>
          </a:xfrm>
        </p:spPr>
        <p:txBody>
          <a:bodyPr>
            <a:normAutofit/>
          </a:bodyPr>
          <a:lstStyle/>
          <a:p>
            <a:pPr algn="ctr"/>
            <a:r>
              <a:rPr lang="en-ZA" sz="9600" b="1"/>
              <a:t>Worksheet 17</a:t>
            </a:r>
          </a:p>
        </p:txBody>
      </p:sp>
    </p:spTree>
    <p:extLst>
      <p:ext uri="{BB962C8B-B14F-4D97-AF65-F5344CB8AC3E}">
        <p14:creationId xmlns:p14="http://schemas.microsoft.com/office/powerpoint/2010/main" val="1235622311"/>
      </p:ext>
    </p:extLst>
  </p:cSld>
  <p:clrMapOvr>
    <a:masterClrMapping/>
  </p:clrMapOvr>
  <p:transition spd="slow">
    <p:wip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C4E6D0-8B83-D0B1-B6F0-41A5B8A0AA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A99D783-6006-8B1B-CA23-E2F9B41669D9}"/>
              </a:ext>
            </a:extLst>
          </p:cNvPr>
          <p:cNvSpPr txBox="1"/>
          <p:nvPr/>
        </p:nvSpPr>
        <p:spPr>
          <a:xfrm>
            <a:off x="2279576" y="332656"/>
            <a:ext cx="86409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>
                <a:solidFill>
                  <a:srgbClr val="FF0000"/>
                </a:solidFill>
              </a:rPr>
              <a:t>Strand - Visual Art </a:t>
            </a:r>
            <a:endParaRPr lang="en-ZA" sz="6000">
              <a:solidFill>
                <a:srgbClr val="FF0000"/>
              </a:solidFill>
            </a:endParaRPr>
          </a:p>
        </p:txBody>
      </p:sp>
      <p:pic>
        <p:nvPicPr>
          <p:cNvPr id="6" name="Content Placeholder 10" descr="A close-up of a test&#10;&#10;AI-generated content may be incorrect.">
            <a:extLst>
              <a:ext uri="{FF2B5EF4-FFF2-40B4-BE49-F238E27FC236}">
                <a16:creationId xmlns:a16="http://schemas.microsoft.com/office/drawing/2014/main" id="{33A56EFF-DE1A-D452-224F-50B1E5F7FE8E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1628775"/>
            <a:ext cx="10274300" cy="3240088"/>
          </a:xfrm>
        </p:spPr>
      </p:pic>
    </p:spTree>
    <p:extLst>
      <p:ext uri="{BB962C8B-B14F-4D97-AF65-F5344CB8AC3E}">
        <p14:creationId xmlns:p14="http://schemas.microsoft.com/office/powerpoint/2010/main" val="1823445240"/>
      </p:ext>
    </p:extLst>
  </p:cSld>
  <p:clrMapOvr>
    <a:masterClrMapping/>
  </p:clrMapOvr>
  <p:transition spd="slow">
    <p:wipe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9D1F33-C6F1-27E4-CCA0-5A38C1AB7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8FAB789-DCDC-9FB4-D210-4DFF1E30469A}"/>
              </a:ext>
            </a:extLst>
          </p:cNvPr>
          <p:cNvSpPr txBox="1"/>
          <p:nvPr/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400">
                <a:latin typeface="+mj-lt"/>
                <a:ea typeface="+mj-ea"/>
                <a:cs typeface="+mj-cs"/>
              </a:rPr>
              <a:t>Strand - Visual Art 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8930F853-2B87-7132-FF06-C1DF8162E332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295835" y="1591235"/>
            <a:ext cx="5384800" cy="4525963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ZA" sz="2000" u="sng"/>
              <a:t>TEACHER OBSERVATION</a:t>
            </a:r>
          </a:p>
          <a:p>
            <a:pPr marL="0" indent="0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ZA" sz="2000" u="sng"/>
              <a:t>Meta Cognition </a:t>
            </a:r>
          </a:p>
          <a:p>
            <a:pPr>
              <a:lnSpc>
                <a:spcPct val="90000"/>
              </a:lnSpc>
            </a:pPr>
            <a:r>
              <a:rPr lang="en-ZA" sz="2000"/>
              <a:t>Teacher able to observe learners coming up with ways to explain how their ideas have been developed</a:t>
            </a:r>
          </a:p>
          <a:p>
            <a:pPr>
              <a:lnSpc>
                <a:spcPct val="90000"/>
              </a:lnSpc>
            </a:pPr>
            <a:r>
              <a:rPr lang="en-ZA" sz="2000"/>
              <a:t>Teachers able to observe how learners have identified brief specific problem and the process to resolve and solve the problem</a:t>
            </a:r>
          </a:p>
          <a:p>
            <a:pPr>
              <a:lnSpc>
                <a:spcPct val="90000"/>
              </a:lnSpc>
            </a:pPr>
            <a:r>
              <a:rPr lang="en-ZA" sz="2000"/>
              <a:t>Teacher is able to identify the steps the learner has used to solve the problem and the reflective process of the task to be completed.</a:t>
            </a:r>
          </a:p>
          <a:p>
            <a:pPr>
              <a:lnSpc>
                <a:spcPct val="90000"/>
              </a:lnSpc>
            </a:pPr>
            <a:r>
              <a:rPr lang="en-ZA" sz="2000"/>
              <a:t>Written response ( no mark allocation)</a:t>
            </a:r>
          </a:p>
          <a:p>
            <a:pPr>
              <a:lnSpc>
                <a:spcPct val="90000"/>
              </a:lnSpc>
            </a:pPr>
            <a:endParaRPr lang="en-ZA" sz="2000"/>
          </a:p>
          <a:p>
            <a:pPr>
              <a:lnSpc>
                <a:spcPct val="90000"/>
              </a:lnSpc>
            </a:pPr>
            <a:endParaRPr lang="en-ZA" sz="2000"/>
          </a:p>
        </p:txBody>
      </p:sp>
      <p:pic>
        <p:nvPicPr>
          <p:cNvPr id="6146" name="Picture 2" descr="Metacognition in 10 points - KnowledgeOne">
            <a:extLst>
              <a:ext uri="{FF2B5EF4-FFF2-40B4-BE49-F238E27FC236}">
                <a16:creationId xmlns:a16="http://schemas.microsoft.com/office/drawing/2014/main" id="{DA6B2DDC-6F92-3036-067F-D375DFB42A5C}"/>
              </a:ext>
            </a:extLst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7141" y="2318404"/>
            <a:ext cx="5816600" cy="2589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7162589"/>
      </p:ext>
    </p:extLst>
  </p:cSld>
  <p:clrMapOvr>
    <a:masterClrMapping/>
  </p:clrMapOvr>
  <p:transition spd="slow">
    <p:wipe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E1296F-6C62-201A-86E6-7474C14F2B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D7AA9D9-90E5-B760-2104-85EC72852C36}"/>
              </a:ext>
            </a:extLst>
          </p:cNvPr>
          <p:cNvSpPr txBox="1"/>
          <p:nvPr/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400">
                <a:latin typeface="+mj-lt"/>
                <a:ea typeface="+mj-ea"/>
                <a:cs typeface="+mj-cs"/>
              </a:rPr>
              <a:t>Strand – Drama, Music and Dance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6874A69-1985-6D12-17D4-8825E5408EAD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609600" y="1600199"/>
            <a:ext cx="5384800" cy="4525963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marL="0" indent="0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ZA" sz="2600" u="sng"/>
              <a:t>TEACHER OBSERVATION</a:t>
            </a:r>
          </a:p>
          <a:p>
            <a:pPr marL="0" indent="0">
              <a:lnSpc>
                <a:spcPct val="90000"/>
              </a:lnSpc>
              <a:buFont typeface="Arial" panose="020B0604020202020204" pitchFamily="34" charset="0"/>
              <a:buNone/>
            </a:pPr>
            <a:r>
              <a:rPr lang="en-ZA" sz="2600" u="sng"/>
              <a:t>Communication </a:t>
            </a:r>
          </a:p>
          <a:p>
            <a:pPr>
              <a:lnSpc>
                <a:spcPct val="90000"/>
              </a:lnSpc>
            </a:pPr>
            <a:r>
              <a:rPr lang="en-ZA" sz="2600"/>
              <a:t>Teacher able to observe learners coming up with ways to explain how their ideas have been developed.</a:t>
            </a:r>
          </a:p>
          <a:p>
            <a:pPr>
              <a:lnSpc>
                <a:spcPct val="90000"/>
              </a:lnSpc>
            </a:pPr>
            <a:r>
              <a:rPr lang="en-ZA" sz="2600"/>
              <a:t>Teacher able to observe communication between the group members.</a:t>
            </a:r>
          </a:p>
          <a:p>
            <a:pPr>
              <a:lnSpc>
                <a:spcPct val="90000"/>
              </a:lnSpc>
            </a:pPr>
            <a:r>
              <a:rPr lang="en-ZA" sz="2600"/>
              <a:t>Teacher able  to observe learners interpreting and navigating team members ideas.</a:t>
            </a:r>
          </a:p>
        </p:txBody>
      </p:sp>
      <p:pic>
        <p:nvPicPr>
          <p:cNvPr id="7172" name="Picture 4" descr="Types of communication explained with ...">
            <a:extLst>
              <a:ext uri="{FF2B5EF4-FFF2-40B4-BE49-F238E27FC236}">
                <a16:creationId xmlns:a16="http://schemas.microsoft.com/office/drawing/2014/main" id="{7F8FC25A-B3C5-A7E0-4229-D4A4535A3E9A}"/>
              </a:ext>
            </a:extLst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02400" y="2351086"/>
            <a:ext cx="5384800" cy="3024187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3401363296"/>
      </p:ext>
    </p:extLst>
  </p:cSld>
  <p:clrMapOvr>
    <a:masterClrMapping/>
  </p:clrMapOvr>
  <p:transition spd="slow">
    <p:wipe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CD441E-60C9-BC45-3DA1-00186B7427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634C65D-DA02-4FF8-6139-50F7B309DAAC}"/>
              </a:ext>
            </a:extLst>
          </p:cNvPr>
          <p:cNvSpPr txBox="1"/>
          <p:nvPr/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ts val="600"/>
              </a:spcAft>
            </a:pPr>
            <a:r>
              <a:rPr lang="en-US" sz="4400">
                <a:latin typeface="+mj-lt"/>
                <a:ea typeface="+mj-ea"/>
                <a:cs typeface="+mj-cs"/>
              </a:rPr>
              <a:t>Strand – Drama, Music and Dance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14D5B4E-2EA7-8D6B-4E5D-DD1B5602001A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609600" y="1860177"/>
            <a:ext cx="5384800" cy="4525963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ZA" u="sng"/>
              <a:t>TEACHER OBSERVATION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ZA" u="sng"/>
              <a:t>Communication </a:t>
            </a:r>
          </a:p>
          <a:p>
            <a:r>
              <a:rPr lang="en-ZA"/>
              <a:t>This worksheet is the only one that  addressed communication for creative arts…however the teacher should be observing this 21</a:t>
            </a:r>
            <a:r>
              <a:rPr lang="en-ZA" baseline="30000"/>
              <a:t>st</a:t>
            </a:r>
            <a:r>
              <a:rPr lang="en-ZA"/>
              <a:t> century skill as the learners will be communicating from the start of the integration project. </a:t>
            </a:r>
          </a:p>
        </p:txBody>
      </p:sp>
      <p:pic>
        <p:nvPicPr>
          <p:cNvPr id="3" name="Picture 4" descr="Types of communication explained with ...">
            <a:extLst>
              <a:ext uri="{FF2B5EF4-FFF2-40B4-BE49-F238E27FC236}">
                <a16:creationId xmlns:a16="http://schemas.microsoft.com/office/drawing/2014/main" id="{EFA45F70-A545-EC12-955C-FA5DBF65C778}"/>
              </a:ext>
            </a:extLst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85859" y="1916906"/>
            <a:ext cx="5384800" cy="3024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6267923"/>
      </p:ext>
    </p:extLst>
  </p:cSld>
  <p:clrMapOvr>
    <a:masterClrMapping/>
  </p:clrMapOvr>
  <p:transition spd="slow">
    <p:wipe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A29AD0-3CDF-D838-9274-B39F1B43B8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C39D7-E76C-BA52-F8D6-C8A61B23D68A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0" y="115888"/>
            <a:ext cx="10972800" cy="1143000"/>
          </a:xfrm>
        </p:spPr>
        <p:txBody>
          <a:bodyPr>
            <a:normAutofit/>
          </a:bodyPr>
          <a:lstStyle/>
          <a:p>
            <a:pPr algn="ctr"/>
            <a:r>
              <a:rPr lang="en-ZA" sz="4400" b="1">
                <a:solidFill>
                  <a:schemeClr val="tx1">
                    <a:lumMod val="85000"/>
                    <a:lumOff val="15000"/>
                  </a:schemeClr>
                </a:solidFill>
              </a:rPr>
              <a:t>21</a:t>
            </a:r>
            <a:r>
              <a:rPr lang="en-ZA" sz="4400" b="1" baseline="30000">
                <a:solidFill>
                  <a:schemeClr val="tx1">
                    <a:lumMod val="85000"/>
                    <a:lumOff val="15000"/>
                  </a:schemeClr>
                </a:solidFill>
              </a:rPr>
              <a:t>st</a:t>
            </a:r>
            <a:r>
              <a:rPr lang="en-ZA" sz="4400" b="1">
                <a:solidFill>
                  <a:schemeClr val="tx1">
                    <a:lumMod val="85000"/>
                    <a:lumOff val="15000"/>
                  </a:schemeClr>
                </a:solidFill>
              </a:rPr>
              <a:t> Century Skills</a:t>
            </a:r>
            <a:endParaRPr lang="en-ZA" sz="4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A52DACB-0E4F-E192-BBDC-792945F50E65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386743" y="1492811"/>
            <a:ext cx="11418514" cy="4883150"/>
          </a:xfrm>
        </p:spPr>
        <p:txBody>
          <a:bodyPr/>
          <a:lstStyle/>
          <a:p>
            <a:pPr algn="ctr"/>
            <a:r>
              <a:rPr lang="en-ZA" sz="4000"/>
              <a:t>THE PROCESS HAS MULTIPLE OPPORTUNITIES TO OBSERVE THE SKILLS FROM </a:t>
            </a:r>
            <a:r>
              <a:rPr lang="en-ZA" sz="4000" b="1" u="sng"/>
              <a:t>LESSON 1 IN TERM 3</a:t>
            </a:r>
            <a:r>
              <a:rPr lang="en-ZA" sz="4000"/>
              <a:t>.</a:t>
            </a:r>
          </a:p>
          <a:p>
            <a:pPr algn="ctr"/>
            <a:endParaRPr lang="en-ZA" sz="4000"/>
          </a:p>
          <a:p>
            <a:pPr algn="ctr"/>
            <a:r>
              <a:rPr lang="en-ZA" sz="4000"/>
              <a:t>THE OBSERVATION OF THE 21</a:t>
            </a:r>
            <a:r>
              <a:rPr lang="en-ZA" sz="4000" baseline="30000"/>
              <a:t>ST</a:t>
            </a:r>
            <a:r>
              <a:rPr lang="en-ZA" sz="4000"/>
              <a:t> CENTURY SKILLS SHOULD NOT JUST BE OBSERVED AT THE END OF THE TASK OR WHEN LEARNERS ARE PERFORMING THEIR FINAL PRODUCT. </a:t>
            </a:r>
          </a:p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50148320"/>
      </p:ext>
    </p:extLst>
  </p:cSld>
  <p:clrMapOvr>
    <a:masterClrMapping/>
  </p:clrMapOvr>
  <p:transition spd="slow">
    <p:wipe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BB086FC-8D8C-4FFF-9B1D-5E7530B71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Questions and Comments</a:t>
            </a:r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C23B304-B6BC-44F1-84DF-D1294940AF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055" y="1102588"/>
            <a:ext cx="5710334" cy="49832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D42A54D-8B9A-4F67-AF2E-1DFF874617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2619" y="1046708"/>
            <a:ext cx="5041556" cy="2743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A48EF6F-AB95-4890-9682-841FE0735E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2619" y="3921760"/>
            <a:ext cx="5029200" cy="27485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719664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47132C-F994-4E26-B3B2-6EE8774316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Thank You &amp; Best Wishes</a:t>
            </a:r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3F70D6D-F831-4E34-A780-2BC3BBCC21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7485" y="1115913"/>
            <a:ext cx="4203286" cy="55611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24954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3E5A150-C663-FF8D-B0E8-73B8C1B963F4}"/>
              </a:ext>
            </a:extLst>
          </p:cNvPr>
          <p:cNvSpPr/>
          <p:nvPr/>
        </p:nvSpPr>
        <p:spPr>
          <a:xfrm>
            <a:off x="3256908" y="4849402"/>
            <a:ext cx="5106256" cy="141783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>
                <a:solidFill>
                  <a:schemeClr val="tx2"/>
                </a:solidFill>
              </a:rPr>
              <a:t>Creative Arts Enquiries</a:t>
            </a:r>
          </a:p>
          <a:p>
            <a:pPr algn="ctr"/>
            <a:endParaRPr lang="en-US" sz="1600" b="1">
              <a:solidFill>
                <a:schemeClr val="tx2"/>
              </a:solidFill>
            </a:endParaRPr>
          </a:p>
          <a:p>
            <a:pPr algn="ctr"/>
            <a:r>
              <a:rPr lang="en-US" sz="1600" b="1">
                <a:solidFill>
                  <a:schemeClr val="tx2"/>
                </a:solidFill>
              </a:rPr>
              <a:t>Anina Lundie: </a:t>
            </a:r>
            <a:r>
              <a:rPr lang="en-US" sz="1600" b="1">
                <a:solidFill>
                  <a:schemeClr val="tx2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anina.lundie@westerncape.gov.za</a:t>
            </a:r>
            <a:r>
              <a:rPr lang="en-US" sz="1600" b="1">
                <a:solidFill>
                  <a:schemeClr val="tx2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67394987"/>
      </p:ext>
    </p:extLst>
  </p:cSld>
  <p:clrMapOvr>
    <a:masterClrMapping/>
  </p:clrMapOvr>
  <p:transition spd="slow">
    <p:push dir="u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d9Ct1aMTE22rXjNleq0M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33NfSVMHv0e5Npz.QjYF8A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d9Ct1aMTE22rXjNleq0M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33NfSVMHv0e5Npz.QjYF8A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d9Ct1aMTE22rXjNleq0M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33NfSVMHv0e5Npz.QjYF8A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d9Ct1aMTE22rXjNleq0M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33NfSVMHv0e5Npz.QjYF8A"/>
</p:tagLst>
</file>

<file path=ppt/theme/theme1.xml><?xml version="1.0" encoding="utf-8"?>
<a:theme xmlns:a="http://schemas.openxmlformats.org/drawingml/2006/main" name="1_WCG-PPT Master-121022-amc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Western Cape Government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tlCol="0" anchor="ctr"/>
      <a:lstStyle>
        <a:defPPr algn="ctr">
          <a:defRPr sz="12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>
          <a:solidFill>
            <a:schemeClr val="accent3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WCG-PPT Master-121022-amc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Western Cape Government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tlCol="0" anchor="ctr"/>
      <a:lstStyle>
        <a:defPPr algn="ctr">
          <a:defRPr sz="12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>
          <a:solidFill>
            <a:schemeClr val="accent3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WCG-PPT Master-121022-amc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Western Cape Government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tlCol="0" anchor="ctr"/>
      <a:lstStyle>
        <a:defPPr algn="ctr">
          <a:defRPr sz="12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>
          <a:solidFill>
            <a:schemeClr val="accent3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Circle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Festival">
      <a:majorFont>
        <a:latin typeface="Tw Cen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le" id="{1518DEF8-5AE3-4492-8743-DCAA0D19AAB5}" vid="{5B802429-6D75-47AB-AFF9-021B370564B2}"/>
    </a:ext>
  </a:extLst>
</a:theme>
</file>

<file path=ppt/theme/theme5.xml><?xml version="1.0" encoding="utf-8"?>
<a:theme xmlns:a="http://schemas.openxmlformats.org/drawingml/2006/main" name="2_WCG-PPT Master-121022-amc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Western Cape Government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tx2"/>
        </a:solidFill>
        <a:ln>
          <a:noFill/>
        </a:ln>
      </a:spPr>
      <a:bodyPr rtlCol="0" anchor="ctr"/>
      <a:lstStyle>
        <a:defPPr algn="ctr">
          <a:defRPr sz="120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>
          <a:solidFill>
            <a:schemeClr val="accent3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7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6001</Words>
  <Application>Microsoft Office PowerPoint</Application>
  <PresentationFormat>Widescreen</PresentationFormat>
  <Paragraphs>855</Paragraphs>
  <Slides>79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7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79</vt:i4>
      </vt:variant>
    </vt:vector>
  </HeadingPairs>
  <TitlesOfParts>
    <vt:vector size="99" baseType="lpstr">
      <vt:lpstr>Abadi Extra Light</vt:lpstr>
      <vt:lpstr>Aptos</vt:lpstr>
      <vt:lpstr>Aptos Display</vt:lpstr>
      <vt:lpstr>Arial</vt:lpstr>
      <vt:lpstr>Arial Black</vt:lpstr>
      <vt:lpstr>Avenir Next LT Pro</vt:lpstr>
      <vt:lpstr>Calibri</vt:lpstr>
      <vt:lpstr>Century Gothic</vt:lpstr>
      <vt:lpstr>Nunito 1</vt:lpstr>
      <vt:lpstr>Nunito 2 Bold</vt:lpstr>
      <vt:lpstr>Tw Cen MT</vt:lpstr>
      <vt:lpstr>1_WCG-PPT Master-121022-amc</vt:lpstr>
      <vt:lpstr>WCG-PPT Master-121022-amc</vt:lpstr>
      <vt:lpstr>WCG-PPT Master-121022-amc</vt:lpstr>
      <vt:lpstr>Circle</vt:lpstr>
      <vt:lpstr>2_WCG-PPT Master-121022-amc</vt:lpstr>
      <vt:lpstr>Office Theme</vt:lpstr>
      <vt:lpstr>1_Office Theme</vt:lpstr>
      <vt:lpstr>think-cell Slide</vt:lpstr>
      <vt:lpstr>Document</vt:lpstr>
      <vt:lpstr>PowerPoint Presentation</vt:lpstr>
      <vt:lpstr>GEC: Design structure of the Assessment model for 2025</vt:lpstr>
      <vt:lpstr>GEC Integrated Projects - Learner Workbooks</vt:lpstr>
      <vt:lpstr>GEC Integrated Projects – Teacher Notes Resources</vt:lpstr>
      <vt:lpstr>PowerPoint Presentation</vt:lpstr>
      <vt:lpstr>GENERAL EDUCATION CERTIFICATE: GUIDELINES TOWARDS PERFORMANCE &amp; PRODUCT</vt:lpstr>
      <vt:lpstr>CREATIVE ARTS METHODOLOGY: PROCESS TOWARD PRODUCT</vt:lpstr>
      <vt:lpstr>CREATIVE ARTS METHODOLOGY:  PROCESS TOWARD PRODUCT</vt:lpstr>
      <vt:lpstr>CREATIVE ARTS GUIDELINE DOCUMENT</vt:lpstr>
      <vt:lpstr>CREATIVE ARTS METHODOLOGY: GEC 2025 GUIDELINE</vt:lpstr>
      <vt:lpstr>Worksheet 16</vt:lpstr>
      <vt:lpstr>Two Rubrics are provided for Worksheet 16</vt:lpstr>
      <vt:lpstr>PowerPoint Presentation</vt:lpstr>
      <vt:lpstr>Worksheet 18</vt:lpstr>
      <vt:lpstr>Rubrics are provided according to the art form presented.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CREATIVE ARTS: DRAMA TEACHING GUIDE PER WEEK</vt:lpstr>
      <vt:lpstr>PowerPoint Presentation</vt:lpstr>
      <vt:lpstr>Process towards Product</vt:lpstr>
      <vt:lpstr>Process towards Product </vt:lpstr>
      <vt:lpstr>Process towards Product </vt:lpstr>
      <vt:lpstr>Process towards Product </vt:lpstr>
      <vt:lpstr>Process towards Product </vt:lpstr>
      <vt:lpstr>CREATIVE ARTS: DANCE TEACHING GUIDE PER WEEK</vt:lpstr>
      <vt:lpstr>CREATIVE ARTS: DANCE ASSESSMENT RUBRIC</vt:lpstr>
      <vt:lpstr>CREATIVE ARTS: MUSIC TEACHING GUIDANCE PER WEEK</vt:lpstr>
      <vt:lpstr>CREATIVE ARTS: MUSIC ASSESSMENT RUBRIC</vt:lpstr>
      <vt:lpstr>PowerPoint Presentation</vt:lpstr>
      <vt:lpstr>21st Century Skills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Worksheet 18</vt:lpstr>
      <vt:lpstr>PowerPoint Presentation</vt:lpstr>
      <vt:lpstr>PowerPoint Presentation</vt:lpstr>
      <vt:lpstr>PowerPoint Presentation</vt:lpstr>
      <vt:lpstr>PowerPoint Presentation</vt:lpstr>
      <vt:lpstr>Worksheet 17</vt:lpstr>
      <vt:lpstr>PowerPoint Presentation</vt:lpstr>
      <vt:lpstr>PowerPoint Presentation</vt:lpstr>
      <vt:lpstr>PowerPoint Presentation</vt:lpstr>
      <vt:lpstr>PowerPoint Presentation</vt:lpstr>
      <vt:lpstr>21st Century Skills</vt:lpstr>
      <vt:lpstr>Questions and Comments</vt:lpstr>
      <vt:lpstr>Thank You &amp; Best Wishes</vt:lpstr>
      <vt:lpstr>PowerPoint Presentation</vt:lpstr>
    </vt:vector>
  </TitlesOfParts>
  <Company>PGWC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Hector Eliott</dc:creator>
  <cp:lastModifiedBy>Anina Lundie</cp:lastModifiedBy>
  <cp:revision>1</cp:revision>
  <cp:lastPrinted>2019-01-28T07:09:01Z</cp:lastPrinted>
  <dcterms:created xsi:type="dcterms:W3CDTF">2017-01-19T08:56:34Z</dcterms:created>
  <dcterms:modified xsi:type="dcterms:W3CDTF">2025-06-09T16:27:09Z</dcterms:modified>
</cp:coreProperties>
</file>