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5" Type="http://schemas.openxmlformats.org/officeDocument/2006/relationships/custom-properties" Target="docProps/custom.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21"/>
  </p:notesMasterIdLst>
  <p:handoutMasterIdLst>
    <p:handoutMasterId r:id="rId22"/>
  </p:handoutMasterIdLst>
  <p:sldIdLst>
    <p:sldId id="523" r:id="rId5"/>
    <p:sldId id="722" r:id="rId6"/>
    <p:sldId id="721" r:id="rId7"/>
    <p:sldId id="727" r:id="rId8"/>
    <p:sldId id="675" r:id="rId9"/>
    <p:sldId id="522" r:id="rId10"/>
    <p:sldId id="703" r:id="rId11"/>
    <p:sldId id="728" r:id="rId12"/>
    <p:sldId id="715" r:id="rId13"/>
    <p:sldId id="716" r:id="rId14"/>
    <p:sldId id="723" r:id="rId15"/>
    <p:sldId id="724" r:id="rId16"/>
    <p:sldId id="729" r:id="rId17"/>
    <p:sldId id="730" r:id="rId18"/>
    <p:sldId id="732" r:id="rId19"/>
    <p:sldId id="529" r:id="rId20"/>
  </p:sldIdLst>
  <p:sldSz cx="9144000" cy="6858000" type="screen4x3"/>
  <p:notesSz cx="7010400" cy="9296400"/>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sser, Shalili" initials="" lastIdx="1" clrIdx="0"/>
  <p:cmAuthor id="2" name="thavzpillay@gmail.com" initials="" lastIdx="3"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FB97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566" autoAdjust="0"/>
    <p:restoredTop sz="93041" autoAdjust="0"/>
  </p:normalViewPr>
  <p:slideViewPr>
    <p:cSldViewPr>
      <p:cViewPr varScale="1">
        <p:scale>
          <a:sx n="59" d="100"/>
          <a:sy n="59" d="100"/>
        </p:scale>
        <p:origin x="1692" y="64"/>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p:cViewPr>
        <p:scale>
          <a:sx n="151" d="100"/>
          <a:sy n="151" d="100"/>
        </p:scale>
        <p:origin x="460" y="-231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 /><Relationship Id="rId13" Type="http://schemas.openxmlformats.org/officeDocument/2006/relationships/slide" Target="slides/slide9.xml" /><Relationship Id="rId18" Type="http://schemas.openxmlformats.org/officeDocument/2006/relationships/slide" Target="slides/slide14.xml" /><Relationship Id="rId26" Type="http://schemas.openxmlformats.org/officeDocument/2006/relationships/theme" Target="theme/theme1.xml" /><Relationship Id="rId3" Type="http://schemas.openxmlformats.org/officeDocument/2006/relationships/customXml" Target="../customXml/item3.xml" /><Relationship Id="rId21" Type="http://schemas.openxmlformats.org/officeDocument/2006/relationships/notesMaster" Target="notesMasters/notesMaster1.xml" /><Relationship Id="rId7" Type="http://schemas.openxmlformats.org/officeDocument/2006/relationships/slide" Target="slides/slide3.xml" /><Relationship Id="rId12" Type="http://schemas.openxmlformats.org/officeDocument/2006/relationships/slide" Target="slides/slide8.xml" /><Relationship Id="rId17" Type="http://schemas.openxmlformats.org/officeDocument/2006/relationships/slide" Target="slides/slide13.xml" /><Relationship Id="rId25" Type="http://schemas.openxmlformats.org/officeDocument/2006/relationships/viewProps" Target="viewProps.xml" /><Relationship Id="rId2" Type="http://schemas.openxmlformats.org/officeDocument/2006/relationships/customXml" Target="../customXml/item2.xml" /><Relationship Id="rId16" Type="http://schemas.openxmlformats.org/officeDocument/2006/relationships/slide" Target="slides/slide12.xml" /><Relationship Id="rId20" Type="http://schemas.openxmlformats.org/officeDocument/2006/relationships/slide" Target="slides/slide16.xml" /><Relationship Id="rId1" Type="http://schemas.openxmlformats.org/officeDocument/2006/relationships/customXml" Target="../customXml/item1.xml" /><Relationship Id="rId6" Type="http://schemas.openxmlformats.org/officeDocument/2006/relationships/slide" Target="slides/slide2.xml" /><Relationship Id="rId11" Type="http://schemas.openxmlformats.org/officeDocument/2006/relationships/slide" Target="slides/slide7.xml" /><Relationship Id="rId24" Type="http://schemas.openxmlformats.org/officeDocument/2006/relationships/presProps" Target="presProps.xml" /><Relationship Id="rId5" Type="http://schemas.openxmlformats.org/officeDocument/2006/relationships/slide" Target="slides/slide1.xml" /><Relationship Id="rId15" Type="http://schemas.openxmlformats.org/officeDocument/2006/relationships/slide" Target="slides/slide11.xml" /><Relationship Id="rId23" Type="http://schemas.openxmlformats.org/officeDocument/2006/relationships/commentAuthors" Target="commentAuthors.xml" /><Relationship Id="rId10" Type="http://schemas.openxmlformats.org/officeDocument/2006/relationships/slide" Target="slides/slide6.xml" /><Relationship Id="rId19" Type="http://schemas.openxmlformats.org/officeDocument/2006/relationships/slide" Target="slides/slide15.xml" /><Relationship Id="rId4" Type="http://schemas.openxmlformats.org/officeDocument/2006/relationships/slideMaster" Target="slideMasters/slideMaster1.xml" /><Relationship Id="rId9" Type="http://schemas.openxmlformats.org/officeDocument/2006/relationships/slide" Target="slides/slide5.xml" /><Relationship Id="rId14" Type="http://schemas.openxmlformats.org/officeDocument/2006/relationships/slide" Target="slides/slide10.xml" /><Relationship Id="rId22" Type="http://schemas.openxmlformats.org/officeDocument/2006/relationships/handoutMaster" Target="handoutMasters/handoutMaster1.xml" /><Relationship Id="rId27" Type="http://schemas.openxmlformats.org/officeDocument/2006/relationships/tableStyles" Target="tableStyles.xml" /></Relationships>
</file>

<file path=ppt/diagrams/_rels/data4.xml.rels><?xml version="1.0" encoding="UTF-8" standalone="yes"?>
<Relationships xmlns="http://schemas.openxmlformats.org/package/2006/relationships"><Relationship Id="rId1" Type="http://schemas.openxmlformats.org/officeDocument/2006/relationships/image" Target="../media/image7.png" /></Relationships>
</file>

<file path=ppt/diagrams/_rels/drawing4.xml.rels><?xml version="1.0" encoding="UTF-8" standalone="yes"?>
<Relationships xmlns="http://schemas.openxmlformats.org/package/2006/relationships"><Relationship Id="rId1" Type="http://schemas.openxmlformats.org/officeDocument/2006/relationships/image" Target="../media/image7.png" /></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6_1">
  <dgm:title val=""/>
  <dgm:desc val=""/>
  <dgm:catLst>
    <dgm:cat type="accent6" pri="11100"/>
  </dgm:catLst>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6_1">
  <dgm:title val=""/>
  <dgm:desc val=""/>
  <dgm:catLst>
    <dgm:cat type="accent6" pri="11100"/>
  </dgm:catLst>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EF216DD-BE60-46DF-941E-65C887CAD8D8}" type="doc">
      <dgm:prSet loTypeId="urn:microsoft.com/office/officeart/2005/8/layout/architecture" loCatId="officeonline" qsTypeId="urn:microsoft.com/office/officeart/2005/8/quickstyle/3d5" qsCatId="3D" csTypeId="urn:microsoft.com/office/officeart/2005/8/colors/colorful4" csCatId="colorful" phldr="1"/>
      <dgm:spPr/>
      <dgm:t>
        <a:bodyPr/>
        <a:lstStyle/>
        <a:p>
          <a:endParaRPr lang="en-GB"/>
        </a:p>
      </dgm:t>
    </dgm:pt>
    <dgm:pt modelId="{B0A5B972-43B7-4050-85E8-93A98B06346F}">
      <dgm:prSet phldrT="[Text]"/>
      <dgm:spPr/>
      <dgm:t>
        <a:bodyPr/>
        <a:lstStyle/>
        <a:p>
          <a:r>
            <a:rPr lang="en-GB" altLang="en-US" b="0" dirty="0">
              <a:solidFill>
                <a:srgbClr val="002060"/>
              </a:solidFill>
              <a:latin typeface="+mn-lt"/>
              <a:ea typeface="Calibri" panose="020F0502020204030204" pitchFamily="34" charset="0"/>
              <a:cs typeface="Times New Roman" panose="02020603050405020304" pitchFamily="18" charset="0"/>
            </a:rPr>
            <a:t>At its core, the Bill reflects South Africa's aspiration for a more inclusive, equitable and efficient basic education system. </a:t>
          </a:r>
        </a:p>
        <a:p>
          <a:r>
            <a:rPr lang="en-GB" altLang="en-US" b="0" dirty="0">
              <a:solidFill>
                <a:srgbClr val="002060"/>
              </a:solidFill>
              <a:latin typeface="+mn-lt"/>
              <a:ea typeface="Calibri" panose="020F0502020204030204" pitchFamily="34" charset="0"/>
              <a:cs typeface="Times New Roman" panose="02020603050405020304" pitchFamily="18" charset="0"/>
            </a:rPr>
            <a:t>It addresses key challenges that have, for years, hindered the progress of our education ecosystem</a:t>
          </a:r>
          <a:r>
            <a:rPr lang="en-GB" altLang="en-US" dirty="0">
              <a:solidFill>
                <a:srgbClr val="002060"/>
              </a:solidFill>
              <a:latin typeface="Arial" panose="020B0604020202020204" pitchFamily="34" charset="0"/>
              <a:ea typeface="Calibri" panose="020F0502020204030204" pitchFamily="34" charset="0"/>
              <a:cs typeface="Times New Roman" panose="02020603050405020304" pitchFamily="18" charset="0"/>
            </a:rPr>
            <a:t>. </a:t>
          </a:r>
          <a:endParaRPr lang="en-GB" dirty="0">
            <a:solidFill>
              <a:srgbClr val="002060"/>
            </a:solidFill>
          </a:endParaRPr>
        </a:p>
      </dgm:t>
    </dgm:pt>
    <dgm:pt modelId="{181F353A-C7AA-4A2A-A5AB-4401416A5815}" type="parTrans" cxnId="{D89C0002-0D68-4310-B791-3AAE3C1152C5}">
      <dgm:prSet/>
      <dgm:spPr/>
      <dgm:t>
        <a:bodyPr/>
        <a:lstStyle/>
        <a:p>
          <a:endParaRPr lang="en-GB"/>
        </a:p>
      </dgm:t>
    </dgm:pt>
    <dgm:pt modelId="{4C4E5DBD-19ED-4903-A188-1EC2475F9911}" type="sibTrans" cxnId="{D89C0002-0D68-4310-B791-3AAE3C1152C5}">
      <dgm:prSet/>
      <dgm:spPr/>
      <dgm:t>
        <a:bodyPr/>
        <a:lstStyle/>
        <a:p>
          <a:endParaRPr lang="en-GB"/>
        </a:p>
      </dgm:t>
    </dgm:pt>
    <dgm:pt modelId="{577C5C0C-C8E7-4DE3-93B0-87B5FE1EEBB4}">
      <dgm:prSet phldrT="[Text]" custT="1"/>
      <dgm:spPr/>
      <dgm:t>
        <a:bodyPr/>
        <a:lstStyle/>
        <a:p>
          <a:r>
            <a:rPr lang="en-ZA" altLang="en-US" sz="2000" dirty="0">
              <a:solidFill>
                <a:srgbClr val="002060"/>
              </a:solidFill>
              <a:latin typeface="+mn-lt"/>
              <a:ea typeface="Calibri" panose="020F0502020204030204" pitchFamily="34" charset="0"/>
              <a:cs typeface="Times New Roman" panose="02020603050405020304" pitchFamily="18" charset="0"/>
            </a:rPr>
            <a:t>The African Charter for the Rights and welfare of the child declared in 1986 also drives the country to develop laws that put the child first, leave no child behind as it makes education compulsory.</a:t>
          </a:r>
          <a:endParaRPr lang="en-GB" sz="2000" dirty="0">
            <a:solidFill>
              <a:srgbClr val="002060"/>
            </a:solidFill>
            <a:latin typeface="+mn-lt"/>
          </a:endParaRPr>
        </a:p>
      </dgm:t>
    </dgm:pt>
    <dgm:pt modelId="{3273D1C6-B58D-48A5-A79E-FB24265BB874}" type="parTrans" cxnId="{53325BFB-ACEB-4E8A-B324-ABBCC81F9706}">
      <dgm:prSet/>
      <dgm:spPr/>
      <dgm:t>
        <a:bodyPr/>
        <a:lstStyle/>
        <a:p>
          <a:endParaRPr lang="en-GB"/>
        </a:p>
      </dgm:t>
    </dgm:pt>
    <dgm:pt modelId="{CB129FCF-E87B-4955-9E7C-1435A4F8ECAF}" type="sibTrans" cxnId="{53325BFB-ACEB-4E8A-B324-ABBCC81F9706}">
      <dgm:prSet/>
      <dgm:spPr/>
      <dgm:t>
        <a:bodyPr/>
        <a:lstStyle/>
        <a:p>
          <a:endParaRPr lang="en-GB"/>
        </a:p>
      </dgm:t>
    </dgm:pt>
    <dgm:pt modelId="{66095858-28C1-4D59-90B3-668047AC2D53}">
      <dgm:prSet phldrT="[Text]" custT="1"/>
      <dgm:spPr/>
      <dgm:t>
        <a:bodyPr/>
        <a:lstStyle/>
        <a:p>
          <a:r>
            <a:rPr lang="en-ZA" altLang="en-US" sz="2000" dirty="0">
              <a:solidFill>
                <a:srgbClr val="002060"/>
              </a:solidFill>
              <a:latin typeface="+mn-lt"/>
              <a:ea typeface="Calibri" panose="020F0502020204030204" pitchFamily="34" charset="0"/>
              <a:cs typeface="Times New Roman" panose="02020603050405020304" pitchFamily="18" charset="0"/>
            </a:rPr>
            <a:t>South Africa is a signatory to global treaties that promote Economic, Cultural and Social Right of people</a:t>
          </a:r>
          <a:r>
            <a:rPr lang="en-ZA" altLang="en-US" sz="2000" dirty="0">
              <a:latin typeface="+mn-lt"/>
              <a:ea typeface="Calibri" panose="020F0502020204030204" pitchFamily="34" charset="0"/>
              <a:cs typeface="Times New Roman" panose="02020603050405020304" pitchFamily="18" charset="0"/>
            </a:rPr>
            <a:t>. </a:t>
          </a:r>
          <a:endParaRPr lang="en-GB" sz="2000" dirty="0">
            <a:latin typeface="+mn-lt"/>
          </a:endParaRPr>
        </a:p>
      </dgm:t>
    </dgm:pt>
    <dgm:pt modelId="{A94522F2-D42C-4567-A657-200BA1106B55}" type="parTrans" cxnId="{EDF367A3-9E88-4AE2-8703-C23265E61D82}">
      <dgm:prSet/>
      <dgm:spPr/>
      <dgm:t>
        <a:bodyPr/>
        <a:lstStyle/>
        <a:p>
          <a:endParaRPr lang="en-GB"/>
        </a:p>
      </dgm:t>
    </dgm:pt>
    <dgm:pt modelId="{B81C2873-2109-43A6-95BB-2132B4889E18}" type="sibTrans" cxnId="{EDF367A3-9E88-4AE2-8703-C23265E61D82}">
      <dgm:prSet/>
      <dgm:spPr/>
      <dgm:t>
        <a:bodyPr/>
        <a:lstStyle/>
        <a:p>
          <a:endParaRPr lang="en-GB"/>
        </a:p>
      </dgm:t>
    </dgm:pt>
    <dgm:pt modelId="{D5C0720F-D4B7-4F79-811D-976462DDB59C}">
      <dgm:prSet phldrT="[Text]" custT="1"/>
      <dgm:spPr/>
      <dgm:t>
        <a:bodyPr/>
        <a:lstStyle/>
        <a:p>
          <a:r>
            <a:rPr lang="en-GB" altLang="en-US" sz="2000" dirty="0">
              <a:solidFill>
                <a:srgbClr val="002060"/>
              </a:solidFill>
              <a:latin typeface="+mn-lt"/>
              <a:ea typeface="Calibri" panose="020F0502020204030204" pitchFamily="34" charset="0"/>
              <a:cs typeface="Times New Roman" panose="02020603050405020304" pitchFamily="18" charset="0"/>
            </a:rPr>
            <a:t>The BELA is the country's response to these treaties and the Sustainable Development Goals of the UN of 2015</a:t>
          </a:r>
          <a:endParaRPr lang="en-GB" sz="2000" dirty="0">
            <a:solidFill>
              <a:srgbClr val="002060"/>
            </a:solidFill>
            <a:latin typeface="+mn-lt"/>
          </a:endParaRPr>
        </a:p>
      </dgm:t>
    </dgm:pt>
    <dgm:pt modelId="{CA4B8521-698B-4749-B0DF-5656E8EAA240}" type="parTrans" cxnId="{BB7FAA80-B877-48D4-A84B-D3B202BFDD68}">
      <dgm:prSet/>
      <dgm:spPr/>
      <dgm:t>
        <a:bodyPr/>
        <a:lstStyle/>
        <a:p>
          <a:endParaRPr lang="en-GB"/>
        </a:p>
      </dgm:t>
    </dgm:pt>
    <dgm:pt modelId="{645BA8C6-65BD-460D-BAB0-491CBEDC7AAB}" type="sibTrans" cxnId="{BB7FAA80-B877-48D4-A84B-D3B202BFDD68}">
      <dgm:prSet/>
      <dgm:spPr/>
      <dgm:t>
        <a:bodyPr/>
        <a:lstStyle/>
        <a:p>
          <a:endParaRPr lang="en-GB"/>
        </a:p>
      </dgm:t>
    </dgm:pt>
    <dgm:pt modelId="{7854BACD-0D05-4A02-97DE-8E78B006AE5B}">
      <dgm:prSet phldrT="[Text]" custT="1"/>
      <dgm:spPr/>
      <dgm:t>
        <a:bodyPr/>
        <a:lstStyle/>
        <a:p>
          <a:r>
            <a:rPr lang="en-ZA" altLang="en-US" sz="2000" dirty="0">
              <a:solidFill>
                <a:srgbClr val="002060"/>
              </a:solidFill>
              <a:latin typeface="+mn-lt"/>
              <a:ea typeface="Calibri" panose="020F0502020204030204" pitchFamily="34" charset="0"/>
              <a:cs typeface="Times New Roman" panose="02020603050405020304" pitchFamily="18" charset="0"/>
            </a:rPr>
            <a:t>As a member of the UN and Common Wealth that push for the right of the child, South Africa is obliged to meet certain standards to make education compulsory and free</a:t>
          </a:r>
          <a:r>
            <a:rPr lang="en-ZA" altLang="en-US" sz="1900" dirty="0">
              <a:solidFill>
                <a:srgbClr val="002060"/>
              </a:solidFill>
              <a:latin typeface="Arial" panose="020B0604020202020204" pitchFamily="34" charset="0"/>
              <a:ea typeface="Calibri" panose="020F0502020204030204" pitchFamily="34" charset="0"/>
              <a:cs typeface="Times New Roman" panose="02020603050405020304" pitchFamily="18" charset="0"/>
            </a:rPr>
            <a:t>. </a:t>
          </a:r>
          <a:endParaRPr lang="en-GB" sz="1900" dirty="0">
            <a:solidFill>
              <a:srgbClr val="002060"/>
            </a:solidFill>
          </a:endParaRPr>
        </a:p>
      </dgm:t>
    </dgm:pt>
    <dgm:pt modelId="{47344FEB-D41E-44D6-8318-E178DCAD1357}" type="parTrans" cxnId="{8BE22B72-032F-48AC-AED8-966FDF5C34B0}">
      <dgm:prSet/>
      <dgm:spPr/>
      <dgm:t>
        <a:bodyPr/>
        <a:lstStyle/>
        <a:p>
          <a:endParaRPr lang="en-GB"/>
        </a:p>
      </dgm:t>
    </dgm:pt>
    <dgm:pt modelId="{41BB8CB0-3D5C-44B2-AA50-CCAB94A7083A}" type="sibTrans" cxnId="{8BE22B72-032F-48AC-AED8-966FDF5C34B0}">
      <dgm:prSet/>
      <dgm:spPr/>
      <dgm:t>
        <a:bodyPr/>
        <a:lstStyle/>
        <a:p>
          <a:endParaRPr lang="en-GB"/>
        </a:p>
      </dgm:t>
    </dgm:pt>
    <dgm:pt modelId="{AACB7D54-A6C3-4D20-80C6-682ED44BE007}" type="pres">
      <dgm:prSet presAssocID="{1EF216DD-BE60-46DF-941E-65C887CAD8D8}" presName="Name0" presStyleCnt="0">
        <dgm:presLayoutVars>
          <dgm:chPref val="1"/>
          <dgm:dir/>
          <dgm:animOne val="branch"/>
          <dgm:animLvl val="lvl"/>
          <dgm:resizeHandles/>
        </dgm:presLayoutVars>
      </dgm:prSet>
      <dgm:spPr/>
    </dgm:pt>
    <dgm:pt modelId="{EE1C878E-D872-4C5A-9B65-C768A40D1968}" type="pres">
      <dgm:prSet presAssocID="{B0A5B972-43B7-4050-85E8-93A98B06346F}" presName="vertOne" presStyleCnt="0"/>
      <dgm:spPr/>
    </dgm:pt>
    <dgm:pt modelId="{A2ACBDF4-0445-4DFF-B23D-5523AD047394}" type="pres">
      <dgm:prSet presAssocID="{B0A5B972-43B7-4050-85E8-93A98B06346F}" presName="txOne" presStyleLbl="node0" presStyleIdx="0" presStyleCnt="1">
        <dgm:presLayoutVars>
          <dgm:chPref val="3"/>
        </dgm:presLayoutVars>
      </dgm:prSet>
      <dgm:spPr/>
    </dgm:pt>
    <dgm:pt modelId="{0DC64AD0-3A9A-40B3-AE15-4E56E048F092}" type="pres">
      <dgm:prSet presAssocID="{B0A5B972-43B7-4050-85E8-93A98B06346F}" presName="parTransOne" presStyleCnt="0"/>
      <dgm:spPr/>
    </dgm:pt>
    <dgm:pt modelId="{17133AC0-F080-4D31-9DD9-AEAC31234164}" type="pres">
      <dgm:prSet presAssocID="{B0A5B972-43B7-4050-85E8-93A98B06346F}" presName="horzOne" presStyleCnt="0"/>
      <dgm:spPr/>
    </dgm:pt>
    <dgm:pt modelId="{60262AB8-D4C4-4ED2-B066-11D90C486472}" type="pres">
      <dgm:prSet presAssocID="{577C5C0C-C8E7-4DE3-93B0-87B5FE1EEBB4}" presName="vertTwo" presStyleCnt="0"/>
      <dgm:spPr/>
    </dgm:pt>
    <dgm:pt modelId="{43CE89E4-BA9B-4084-A954-0B0D990C02C0}" type="pres">
      <dgm:prSet presAssocID="{577C5C0C-C8E7-4DE3-93B0-87B5FE1EEBB4}" presName="txTwo" presStyleLbl="node2" presStyleIdx="0" presStyleCnt="2">
        <dgm:presLayoutVars>
          <dgm:chPref val="3"/>
        </dgm:presLayoutVars>
      </dgm:prSet>
      <dgm:spPr/>
    </dgm:pt>
    <dgm:pt modelId="{D26021F4-080B-45B4-9AEF-9BDEF998D0BE}" type="pres">
      <dgm:prSet presAssocID="{577C5C0C-C8E7-4DE3-93B0-87B5FE1EEBB4}" presName="parTransTwo" presStyleCnt="0"/>
      <dgm:spPr/>
    </dgm:pt>
    <dgm:pt modelId="{96D36B59-1889-46BC-A852-0E752BC5DE19}" type="pres">
      <dgm:prSet presAssocID="{577C5C0C-C8E7-4DE3-93B0-87B5FE1EEBB4}" presName="horzTwo" presStyleCnt="0"/>
      <dgm:spPr/>
    </dgm:pt>
    <dgm:pt modelId="{98F85B0B-AAA1-46CC-983F-42E88D7D24C1}" type="pres">
      <dgm:prSet presAssocID="{66095858-28C1-4D59-90B3-668047AC2D53}" presName="vertThree" presStyleCnt="0"/>
      <dgm:spPr/>
    </dgm:pt>
    <dgm:pt modelId="{252E56C6-D4E5-437B-8799-FEE5AB4B8876}" type="pres">
      <dgm:prSet presAssocID="{66095858-28C1-4D59-90B3-668047AC2D53}" presName="txThree" presStyleLbl="node3" presStyleIdx="0" presStyleCnt="2" custLinFactNeighborX="-77" custLinFactNeighborY="-350">
        <dgm:presLayoutVars>
          <dgm:chPref val="3"/>
        </dgm:presLayoutVars>
      </dgm:prSet>
      <dgm:spPr/>
    </dgm:pt>
    <dgm:pt modelId="{B40708CB-D385-4672-AA2E-9EC27C95ADA2}" type="pres">
      <dgm:prSet presAssocID="{66095858-28C1-4D59-90B3-668047AC2D53}" presName="horzThree" presStyleCnt="0"/>
      <dgm:spPr/>
    </dgm:pt>
    <dgm:pt modelId="{1793FCE1-75AB-4EC2-A87D-F1B03CF4CAB9}" type="pres">
      <dgm:prSet presAssocID="{CB129FCF-E87B-4955-9E7C-1435A4F8ECAF}" presName="sibSpaceTwo" presStyleCnt="0"/>
      <dgm:spPr/>
    </dgm:pt>
    <dgm:pt modelId="{5353283B-7FA9-4D0E-A1B9-D5503DAF926C}" type="pres">
      <dgm:prSet presAssocID="{D5C0720F-D4B7-4F79-811D-976462DDB59C}" presName="vertTwo" presStyleCnt="0"/>
      <dgm:spPr/>
    </dgm:pt>
    <dgm:pt modelId="{CB97C5E9-3726-47CD-B2E0-3C8CC97959C5}" type="pres">
      <dgm:prSet presAssocID="{D5C0720F-D4B7-4F79-811D-976462DDB59C}" presName="txTwo" presStyleLbl="node2" presStyleIdx="1" presStyleCnt="2">
        <dgm:presLayoutVars>
          <dgm:chPref val="3"/>
        </dgm:presLayoutVars>
      </dgm:prSet>
      <dgm:spPr/>
    </dgm:pt>
    <dgm:pt modelId="{F3BCA14F-BF3B-4349-A4AE-82DFE78B30B1}" type="pres">
      <dgm:prSet presAssocID="{D5C0720F-D4B7-4F79-811D-976462DDB59C}" presName="parTransTwo" presStyleCnt="0"/>
      <dgm:spPr/>
    </dgm:pt>
    <dgm:pt modelId="{A7EA1015-4168-4612-B20A-822CECD75D90}" type="pres">
      <dgm:prSet presAssocID="{D5C0720F-D4B7-4F79-811D-976462DDB59C}" presName="horzTwo" presStyleCnt="0"/>
      <dgm:spPr/>
    </dgm:pt>
    <dgm:pt modelId="{73C51388-0109-42ED-91ED-9047F69153AD}" type="pres">
      <dgm:prSet presAssocID="{7854BACD-0D05-4A02-97DE-8E78B006AE5B}" presName="vertThree" presStyleCnt="0"/>
      <dgm:spPr/>
    </dgm:pt>
    <dgm:pt modelId="{F176A4D1-AB12-49F5-B638-C6A0462E07E7}" type="pres">
      <dgm:prSet presAssocID="{7854BACD-0D05-4A02-97DE-8E78B006AE5B}" presName="txThree" presStyleLbl="node3" presStyleIdx="1" presStyleCnt="2">
        <dgm:presLayoutVars>
          <dgm:chPref val="3"/>
        </dgm:presLayoutVars>
      </dgm:prSet>
      <dgm:spPr/>
    </dgm:pt>
    <dgm:pt modelId="{F98B6D59-2FEA-47C8-9F08-A9F91E68B24F}" type="pres">
      <dgm:prSet presAssocID="{7854BACD-0D05-4A02-97DE-8E78B006AE5B}" presName="horzThree" presStyleCnt="0"/>
      <dgm:spPr/>
    </dgm:pt>
  </dgm:ptLst>
  <dgm:cxnLst>
    <dgm:cxn modelId="{D89C0002-0D68-4310-B791-3AAE3C1152C5}" srcId="{1EF216DD-BE60-46DF-941E-65C887CAD8D8}" destId="{B0A5B972-43B7-4050-85E8-93A98B06346F}" srcOrd="0" destOrd="0" parTransId="{181F353A-C7AA-4A2A-A5AB-4401416A5815}" sibTransId="{4C4E5DBD-19ED-4903-A188-1EC2475F9911}"/>
    <dgm:cxn modelId="{69444B11-328A-49F1-8C9A-F00337FA8BC2}" type="presOf" srcId="{7854BACD-0D05-4A02-97DE-8E78B006AE5B}" destId="{F176A4D1-AB12-49F5-B638-C6A0462E07E7}" srcOrd="0" destOrd="0" presId="urn:microsoft.com/office/officeart/2005/8/layout/architecture"/>
    <dgm:cxn modelId="{9A630321-4802-4896-A292-31B17AB96F82}" type="presOf" srcId="{D5C0720F-D4B7-4F79-811D-976462DDB59C}" destId="{CB97C5E9-3726-47CD-B2E0-3C8CC97959C5}" srcOrd="0" destOrd="0" presId="urn:microsoft.com/office/officeart/2005/8/layout/architecture"/>
    <dgm:cxn modelId="{A69A2D44-FE7C-4D5C-B0B8-BB692EED836D}" type="presOf" srcId="{577C5C0C-C8E7-4DE3-93B0-87B5FE1EEBB4}" destId="{43CE89E4-BA9B-4084-A954-0B0D990C02C0}" srcOrd="0" destOrd="0" presId="urn:microsoft.com/office/officeart/2005/8/layout/architecture"/>
    <dgm:cxn modelId="{4F374469-4223-412A-82ED-7B0E3BBF5D23}" type="presOf" srcId="{B0A5B972-43B7-4050-85E8-93A98B06346F}" destId="{A2ACBDF4-0445-4DFF-B23D-5523AD047394}" srcOrd="0" destOrd="0" presId="urn:microsoft.com/office/officeart/2005/8/layout/architecture"/>
    <dgm:cxn modelId="{8BE22B72-032F-48AC-AED8-966FDF5C34B0}" srcId="{D5C0720F-D4B7-4F79-811D-976462DDB59C}" destId="{7854BACD-0D05-4A02-97DE-8E78B006AE5B}" srcOrd="0" destOrd="0" parTransId="{47344FEB-D41E-44D6-8318-E178DCAD1357}" sibTransId="{41BB8CB0-3D5C-44B2-AA50-CCAB94A7083A}"/>
    <dgm:cxn modelId="{BB7FAA80-B877-48D4-A84B-D3B202BFDD68}" srcId="{B0A5B972-43B7-4050-85E8-93A98B06346F}" destId="{D5C0720F-D4B7-4F79-811D-976462DDB59C}" srcOrd="1" destOrd="0" parTransId="{CA4B8521-698B-4749-B0DF-5656E8EAA240}" sibTransId="{645BA8C6-65BD-460D-BAB0-491CBEDC7AAB}"/>
    <dgm:cxn modelId="{44CE0A85-0FED-4FCE-8490-E6329A827166}" type="presOf" srcId="{1EF216DD-BE60-46DF-941E-65C887CAD8D8}" destId="{AACB7D54-A6C3-4D20-80C6-682ED44BE007}" srcOrd="0" destOrd="0" presId="urn:microsoft.com/office/officeart/2005/8/layout/architecture"/>
    <dgm:cxn modelId="{AF13D38F-87CD-494A-AB33-98727CD288EB}" type="presOf" srcId="{66095858-28C1-4D59-90B3-668047AC2D53}" destId="{252E56C6-D4E5-437B-8799-FEE5AB4B8876}" srcOrd="0" destOrd="0" presId="urn:microsoft.com/office/officeart/2005/8/layout/architecture"/>
    <dgm:cxn modelId="{EDF367A3-9E88-4AE2-8703-C23265E61D82}" srcId="{577C5C0C-C8E7-4DE3-93B0-87B5FE1EEBB4}" destId="{66095858-28C1-4D59-90B3-668047AC2D53}" srcOrd="0" destOrd="0" parTransId="{A94522F2-D42C-4567-A657-200BA1106B55}" sibTransId="{B81C2873-2109-43A6-95BB-2132B4889E18}"/>
    <dgm:cxn modelId="{53325BFB-ACEB-4E8A-B324-ABBCC81F9706}" srcId="{B0A5B972-43B7-4050-85E8-93A98B06346F}" destId="{577C5C0C-C8E7-4DE3-93B0-87B5FE1EEBB4}" srcOrd="0" destOrd="0" parTransId="{3273D1C6-B58D-48A5-A79E-FB24265BB874}" sibTransId="{CB129FCF-E87B-4955-9E7C-1435A4F8ECAF}"/>
    <dgm:cxn modelId="{8A590321-F6B8-43B3-B33C-F3D40171FB9E}" type="presParOf" srcId="{AACB7D54-A6C3-4D20-80C6-682ED44BE007}" destId="{EE1C878E-D872-4C5A-9B65-C768A40D1968}" srcOrd="0" destOrd="0" presId="urn:microsoft.com/office/officeart/2005/8/layout/architecture"/>
    <dgm:cxn modelId="{155235C2-84E9-4E4C-AA0F-668E163B9B96}" type="presParOf" srcId="{EE1C878E-D872-4C5A-9B65-C768A40D1968}" destId="{A2ACBDF4-0445-4DFF-B23D-5523AD047394}" srcOrd="0" destOrd="0" presId="urn:microsoft.com/office/officeart/2005/8/layout/architecture"/>
    <dgm:cxn modelId="{7010E130-6ACC-4866-BF3C-56EE438C0BF3}" type="presParOf" srcId="{EE1C878E-D872-4C5A-9B65-C768A40D1968}" destId="{0DC64AD0-3A9A-40B3-AE15-4E56E048F092}" srcOrd="1" destOrd="0" presId="urn:microsoft.com/office/officeart/2005/8/layout/architecture"/>
    <dgm:cxn modelId="{B491418E-226D-4AE3-A669-A0F7F10B542D}" type="presParOf" srcId="{EE1C878E-D872-4C5A-9B65-C768A40D1968}" destId="{17133AC0-F080-4D31-9DD9-AEAC31234164}" srcOrd="2" destOrd="0" presId="urn:microsoft.com/office/officeart/2005/8/layout/architecture"/>
    <dgm:cxn modelId="{DC7575A7-B5F9-4645-9F88-96ECE53EB3B5}" type="presParOf" srcId="{17133AC0-F080-4D31-9DD9-AEAC31234164}" destId="{60262AB8-D4C4-4ED2-B066-11D90C486472}" srcOrd="0" destOrd="0" presId="urn:microsoft.com/office/officeart/2005/8/layout/architecture"/>
    <dgm:cxn modelId="{4D762DD6-4B83-40C0-B3CA-AFC271A46544}" type="presParOf" srcId="{60262AB8-D4C4-4ED2-B066-11D90C486472}" destId="{43CE89E4-BA9B-4084-A954-0B0D990C02C0}" srcOrd="0" destOrd="0" presId="urn:microsoft.com/office/officeart/2005/8/layout/architecture"/>
    <dgm:cxn modelId="{CA83E87B-99F3-41A8-97B5-BB531EFF9EC9}" type="presParOf" srcId="{60262AB8-D4C4-4ED2-B066-11D90C486472}" destId="{D26021F4-080B-45B4-9AEF-9BDEF998D0BE}" srcOrd="1" destOrd="0" presId="urn:microsoft.com/office/officeart/2005/8/layout/architecture"/>
    <dgm:cxn modelId="{91520BD3-570D-451F-BC28-37F324A8D74B}" type="presParOf" srcId="{60262AB8-D4C4-4ED2-B066-11D90C486472}" destId="{96D36B59-1889-46BC-A852-0E752BC5DE19}" srcOrd="2" destOrd="0" presId="urn:microsoft.com/office/officeart/2005/8/layout/architecture"/>
    <dgm:cxn modelId="{136AA9EA-2040-40FD-969D-E14CA9702817}" type="presParOf" srcId="{96D36B59-1889-46BC-A852-0E752BC5DE19}" destId="{98F85B0B-AAA1-46CC-983F-42E88D7D24C1}" srcOrd="0" destOrd="0" presId="urn:microsoft.com/office/officeart/2005/8/layout/architecture"/>
    <dgm:cxn modelId="{57CCE93F-B068-427E-BC62-A928AFF86CC2}" type="presParOf" srcId="{98F85B0B-AAA1-46CC-983F-42E88D7D24C1}" destId="{252E56C6-D4E5-437B-8799-FEE5AB4B8876}" srcOrd="0" destOrd="0" presId="urn:microsoft.com/office/officeart/2005/8/layout/architecture"/>
    <dgm:cxn modelId="{0AD7C3F0-A642-4E87-92AD-96ADFA7D9A96}" type="presParOf" srcId="{98F85B0B-AAA1-46CC-983F-42E88D7D24C1}" destId="{B40708CB-D385-4672-AA2E-9EC27C95ADA2}" srcOrd="1" destOrd="0" presId="urn:microsoft.com/office/officeart/2005/8/layout/architecture"/>
    <dgm:cxn modelId="{DE5D06F7-F105-4DE9-8556-35B0BD8ACD95}" type="presParOf" srcId="{17133AC0-F080-4D31-9DD9-AEAC31234164}" destId="{1793FCE1-75AB-4EC2-A87D-F1B03CF4CAB9}" srcOrd="1" destOrd="0" presId="urn:microsoft.com/office/officeart/2005/8/layout/architecture"/>
    <dgm:cxn modelId="{048AC0B0-80E8-4F29-BE6D-C180CA5871D1}" type="presParOf" srcId="{17133AC0-F080-4D31-9DD9-AEAC31234164}" destId="{5353283B-7FA9-4D0E-A1B9-D5503DAF926C}" srcOrd="2" destOrd="0" presId="urn:microsoft.com/office/officeart/2005/8/layout/architecture"/>
    <dgm:cxn modelId="{364B7A8D-02EF-4B67-8604-94D44F670FFD}" type="presParOf" srcId="{5353283B-7FA9-4D0E-A1B9-D5503DAF926C}" destId="{CB97C5E9-3726-47CD-B2E0-3C8CC97959C5}" srcOrd="0" destOrd="0" presId="urn:microsoft.com/office/officeart/2005/8/layout/architecture"/>
    <dgm:cxn modelId="{4400837C-F227-44DC-A6DE-534D2E2E2C60}" type="presParOf" srcId="{5353283B-7FA9-4D0E-A1B9-D5503DAF926C}" destId="{F3BCA14F-BF3B-4349-A4AE-82DFE78B30B1}" srcOrd="1" destOrd="0" presId="urn:microsoft.com/office/officeart/2005/8/layout/architecture"/>
    <dgm:cxn modelId="{556452BD-D8DD-4D8E-8497-20E0EEC537D1}" type="presParOf" srcId="{5353283B-7FA9-4D0E-A1B9-D5503DAF926C}" destId="{A7EA1015-4168-4612-B20A-822CECD75D90}" srcOrd="2" destOrd="0" presId="urn:microsoft.com/office/officeart/2005/8/layout/architecture"/>
    <dgm:cxn modelId="{6FC0DFDF-96FB-4FBE-86BB-D6D40801E96A}" type="presParOf" srcId="{A7EA1015-4168-4612-B20A-822CECD75D90}" destId="{73C51388-0109-42ED-91ED-9047F69153AD}" srcOrd="0" destOrd="0" presId="urn:microsoft.com/office/officeart/2005/8/layout/architecture"/>
    <dgm:cxn modelId="{1C560B23-41FF-418F-94DD-F8488DDA85CC}" type="presParOf" srcId="{73C51388-0109-42ED-91ED-9047F69153AD}" destId="{F176A4D1-AB12-49F5-B638-C6A0462E07E7}" srcOrd="0" destOrd="0" presId="urn:microsoft.com/office/officeart/2005/8/layout/architecture"/>
    <dgm:cxn modelId="{FBBAE4F3-FA3E-402B-A125-DC82AF9EFFF9}" type="presParOf" srcId="{73C51388-0109-42ED-91ED-9047F69153AD}" destId="{F98B6D59-2FEA-47C8-9F08-A9F91E68B24F}" srcOrd="1" destOrd="0" presId="urn:microsoft.com/office/officeart/2005/8/layout/architecture"/>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BB6D9CC-635A-4E4E-919A-395860F0965E}" type="doc">
      <dgm:prSet loTypeId="urn:microsoft.com/office/officeart/2005/8/layout/default" loCatId="list" qsTypeId="urn:microsoft.com/office/officeart/2005/8/quickstyle/simple1" qsCatId="simple" csTypeId="urn:microsoft.com/office/officeart/2005/8/colors/colorful2" csCatId="colorful" phldr="1"/>
      <dgm:spPr/>
      <dgm:t>
        <a:bodyPr/>
        <a:lstStyle/>
        <a:p>
          <a:endParaRPr lang="en-GB"/>
        </a:p>
      </dgm:t>
    </dgm:pt>
    <dgm:pt modelId="{578DF78C-9848-45CD-9E90-FFC036F1CA99}">
      <dgm:prSet phldrT="[Text]" custT="1"/>
      <dgm:spPr/>
      <dgm:t>
        <a:bodyPr/>
        <a:lstStyle/>
        <a:p>
          <a:r>
            <a:rPr lang="en-GB" sz="3600" dirty="0">
              <a:solidFill>
                <a:schemeClr val="tx1"/>
              </a:solidFill>
            </a:rPr>
            <a:t>Access</a:t>
          </a:r>
        </a:p>
      </dgm:t>
    </dgm:pt>
    <dgm:pt modelId="{0DC0502C-ABCB-4EE8-AADD-B8AE395D7B81}" type="parTrans" cxnId="{21295ED5-65A3-42A3-B9A3-CD6905DA3043}">
      <dgm:prSet/>
      <dgm:spPr/>
      <dgm:t>
        <a:bodyPr/>
        <a:lstStyle/>
        <a:p>
          <a:endParaRPr lang="en-GB"/>
        </a:p>
      </dgm:t>
    </dgm:pt>
    <dgm:pt modelId="{24260A1E-CB5F-4C51-A219-C4CAF5F08571}" type="sibTrans" cxnId="{21295ED5-65A3-42A3-B9A3-CD6905DA3043}">
      <dgm:prSet/>
      <dgm:spPr/>
      <dgm:t>
        <a:bodyPr/>
        <a:lstStyle/>
        <a:p>
          <a:endParaRPr lang="en-GB"/>
        </a:p>
      </dgm:t>
    </dgm:pt>
    <dgm:pt modelId="{C6CDD8CC-3B6D-4341-B9A7-99AC26A145E3}">
      <dgm:prSet phldrT="[Text]" custT="1"/>
      <dgm:spPr/>
      <dgm:t>
        <a:bodyPr/>
        <a:lstStyle/>
        <a:p>
          <a:r>
            <a:rPr lang="en-GB" sz="3600" dirty="0">
              <a:solidFill>
                <a:schemeClr val="tx1"/>
              </a:solidFill>
            </a:rPr>
            <a:t>Inclusivity</a:t>
          </a:r>
        </a:p>
      </dgm:t>
    </dgm:pt>
    <dgm:pt modelId="{590C000D-984B-4DFC-9F53-C25D32F83E1D}" type="parTrans" cxnId="{E4DC0EE2-303F-436F-9E38-EEC581AF9656}">
      <dgm:prSet/>
      <dgm:spPr/>
      <dgm:t>
        <a:bodyPr/>
        <a:lstStyle/>
        <a:p>
          <a:endParaRPr lang="en-GB"/>
        </a:p>
      </dgm:t>
    </dgm:pt>
    <dgm:pt modelId="{9B2CEF41-59A9-488E-B9C3-D12C52475688}" type="sibTrans" cxnId="{E4DC0EE2-303F-436F-9E38-EEC581AF9656}">
      <dgm:prSet/>
      <dgm:spPr/>
      <dgm:t>
        <a:bodyPr/>
        <a:lstStyle/>
        <a:p>
          <a:endParaRPr lang="en-GB"/>
        </a:p>
      </dgm:t>
    </dgm:pt>
    <dgm:pt modelId="{B0B132D6-67D8-43C7-84F3-B941F173FC63}">
      <dgm:prSet phldrT="[Text]" custT="1"/>
      <dgm:spPr/>
      <dgm:t>
        <a:bodyPr/>
        <a:lstStyle/>
        <a:p>
          <a:r>
            <a:rPr lang="en-GB" sz="3600" dirty="0">
              <a:solidFill>
                <a:schemeClr val="tx1"/>
              </a:solidFill>
            </a:rPr>
            <a:t>Equity</a:t>
          </a:r>
        </a:p>
      </dgm:t>
    </dgm:pt>
    <dgm:pt modelId="{B4550F0D-0EBF-448B-BAD1-67794FE8A071}" type="parTrans" cxnId="{F08BB9AC-2216-4EFB-8D4F-F6A81F6750DF}">
      <dgm:prSet/>
      <dgm:spPr/>
      <dgm:t>
        <a:bodyPr/>
        <a:lstStyle/>
        <a:p>
          <a:endParaRPr lang="en-GB"/>
        </a:p>
      </dgm:t>
    </dgm:pt>
    <dgm:pt modelId="{F66EFBAB-FDB6-40F6-B504-9E9F1CA2BD35}" type="sibTrans" cxnId="{F08BB9AC-2216-4EFB-8D4F-F6A81F6750DF}">
      <dgm:prSet/>
      <dgm:spPr/>
      <dgm:t>
        <a:bodyPr/>
        <a:lstStyle/>
        <a:p>
          <a:endParaRPr lang="en-GB"/>
        </a:p>
      </dgm:t>
    </dgm:pt>
    <dgm:pt modelId="{23BCA2A5-E1B7-47C0-AEF2-5C0030A0FB10}">
      <dgm:prSet phldrT="[Text]" custT="1"/>
      <dgm:spPr/>
      <dgm:t>
        <a:bodyPr/>
        <a:lstStyle/>
        <a:p>
          <a:r>
            <a:rPr lang="en-GB" sz="3600" dirty="0">
              <a:solidFill>
                <a:schemeClr val="tx1"/>
              </a:solidFill>
            </a:rPr>
            <a:t>Efficiency</a:t>
          </a:r>
        </a:p>
      </dgm:t>
    </dgm:pt>
    <dgm:pt modelId="{22C65F6C-7387-40BE-A48B-F756CAE4C887}" type="parTrans" cxnId="{2DFA9988-8066-4273-A64B-861126EC94DE}">
      <dgm:prSet/>
      <dgm:spPr/>
      <dgm:t>
        <a:bodyPr/>
        <a:lstStyle/>
        <a:p>
          <a:endParaRPr lang="en-GB"/>
        </a:p>
      </dgm:t>
    </dgm:pt>
    <dgm:pt modelId="{984842BC-169D-4108-86E2-603661F4B718}" type="sibTrans" cxnId="{2DFA9988-8066-4273-A64B-861126EC94DE}">
      <dgm:prSet/>
      <dgm:spPr/>
      <dgm:t>
        <a:bodyPr/>
        <a:lstStyle/>
        <a:p>
          <a:endParaRPr lang="en-GB"/>
        </a:p>
      </dgm:t>
    </dgm:pt>
    <dgm:pt modelId="{BCA548CD-11B0-43FA-AEBE-909FB96A248C}">
      <dgm:prSet phldrT="[Text]" custT="1"/>
      <dgm:spPr/>
      <dgm:t>
        <a:bodyPr/>
        <a:lstStyle/>
        <a:p>
          <a:r>
            <a:rPr lang="en-ZA" sz="3600" dirty="0">
              <a:solidFill>
                <a:schemeClr val="tx1"/>
              </a:solidFill>
            </a:rPr>
            <a:t>Redress</a:t>
          </a:r>
          <a:endParaRPr lang="en-GB" sz="3600" dirty="0">
            <a:solidFill>
              <a:schemeClr val="tx1"/>
            </a:solidFill>
          </a:endParaRPr>
        </a:p>
      </dgm:t>
    </dgm:pt>
    <dgm:pt modelId="{C56EBA61-2B22-4F7C-87FF-8BF8C2CAF842}" type="parTrans" cxnId="{581DDCC6-DE8D-4A9F-8FFD-EDEFF3B3576A}">
      <dgm:prSet/>
      <dgm:spPr/>
      <dgm:t>
        <a:bodyPr/>
        <a:lstStyle/>
        <a:p>
          <a:endParaRPr lang="en-GB"/>
        </a:p>
      </dgm:t>
    </dgm:pt>
    <dgm:pt modelId="{766A0782-77E0-479E-BA0E-E76958E56DEC}" type="sibTrans" cxnId="{581DDCC6-DE8D-4A9F-8FFD-EDEFF3B3576A}">
      <dgm:prSet/>
      <dgm:spPr/>
      <dgm:t>
        <a:bodyPr/>
        <a:lstStyle/>
        <a:p>
          <a:endParaRPr lang="en-GB"/>
        </a:p>
      </dgm:t>
    </dgm:pt>
    <dgm:pt modelId="{4F331D36-33F6-4F07-BDF5-8DC8F6625D5B}">
      <dgm:prSet custT="1"/>
      <dgm:spPr/>
      <dgm:t>
        <a:bodyPr/>
        <a:lstStyle/>
        <a:p>
          <a:r>
            <a:rPr lang="en-GB" sz="3600" dirty="0">
              <a:solidFill>
                <a:schemeClr val="tx1"/>
              </a:solidFill>
            </a:rPr>
            <a:t>Quality</a:t>
          </a:r>
        </a:p>
      </dgm:t>
    </dgm:pt>
    <dgm:pt modelId="{9436913B-4293-4133-953D-9E141507D98C}" type="parTrans" cxnId="{69EFFB7E-52F8-4675-905E-80F3BFA9CA11}">
      <dgm:prSet/>
      <dgm:spPr/>
      <dgm:t>
        <a:bodyPr/>
        <a:lstStyle/>
        <a:p>
          <a:endParaRPr lang="en-GB"/>
        </a:p>
      </dgm:t>
    </dgm:pt>
    <dgm:pt modelId="{F8D6D472-9796-4460-B22B-624F00D38026}" type="sibTrans" cxnId="{69EFFB7E-52F8-4675-905E-80F3BFA9CA11}">
      <dgm:prSet/>
      <dgm:spPr/>
      <dgm:t>
        <a:bodyPr/>
        <a:lstStyle/>
        <a:p>
          <a:endParaRPr lang="en-GB"/>
        </a:p>
      </dgm:t>
    </dgm:pt>
    <dgm:pt modelId="{89DD7E97-BCA5-4B7D-A867-CB73B68E268F}" type="pres">
      <dgm:prSet presAssocID="{7BB6D9CC-635A-4E4E-919A-395860F0965E}" presName="diagram" presStyleCnt="0">
        <dgm:presLayoutVars>
          <dgm:dir/>
          <dgm:resizeHandles val="exact"/>
        </dgm:presLayoutVars>
      </dgm:prSet>
      <dgm:spPr/>
    </dgm:pt>
    <dgm:pt modelId="{4A4A39EF-E0FF-4C01-99BA-79672F3C165D}" type="pres">
      <dgm:prSet presAssocID="{578DF78C-9848-45CD-9E90-FFC036F1CA99}" presName="node" presStyleLbl="node1" presStyleIdx="0" presStyleCnt="6" custLinFactNeighborX="-676" custLinFactNeighborY="417">
        <dgm:presLayoutVars>
          <dgm:bulletEnabled val="1"/>
        </dgm:presLayoutVars>
      </dgm:prSet>
      <dgm:spPr/>
    </dgm:pt>
    <dgm:pt modelId="{E31145E4-41EC-4B77-87CC-A7C8B3F8C41B}" type="pres">
      <dgm:prSet presAssocID="{24260A1E-CB5F-4C51-A219-C4CAF5F08571}" presName="sibTrans" presStyleCnt="0"/>
      <dgm:spPr/>
    </dgm:pt>
    <dgm:pt modelId="{FDF0A95F-A758-4B93-ACAD-E5EAA2F9179C}" type="pres">
      <dgm:prSet presAssocID="{C6CDD8CC-3B6D-4341-B9A7-99AC26A145E3}" presName="node" presStyleLbl="node1" presStyleIdx="1" presStyleCnt="6">
        <dgm:presLayoutVars>
          <dgm:bulletEnabled val="1"/>
        </dgm:presLayoutVars>
      </dgm:prSet>
      <dgm:spPr/>
    </dgm:pt>
    <dgm:pt modelId="{3CFA211A-A351-4F72-9D3D-C8A7D0E2EA52}" type="pres">
      <dgm:prSet presAssocID="{9B2CEF41-59A9-488E-B9C3-D12C52475688}" presName="sibTrans" presStyleCnt="0"/>
      <dgm:spPr/>
    </dgm:pt>
    <dgm:pt modelId="{10A857B5-B41E-418F-B604-3112D08D3B82}" type="pres">
      <dgm:prSet presAssocID="{B0B132D6-67D8-43C7-84F3-B941F173FC63}" presName="node" presStyleLbl="node1" presStyleIdx="2" presStyleCnt="6">
        <dgm:presLayoutVars>
          <dgm:bulletEnabled val="1"/>
        </dgm:presLayoutVars>
      </dgm:prSet>
      <dgm:spPr/>
    </dgm:pt>
    <dgm:pt modelId="{A5D10E04-50B5-41B1-8F91-8634036FA4EB}" type="pres">
      <dgm:prSet presAssocID="{F66EFBAB-FDB6-40F6-B504-9E9F1CA2BD35}" presName="sibTrans" presStyleCnt="0"/>
      <dgm:spPr/>
    </dgm:pt>
    <dgm:pt modelId="{2687EE53-B8AA-4386-A765-9E47B59412CA}" type="pres">
      <dgm:prSet presAssocID="{23BCA2A5-E1B7-47C0-AEF2-5C0030A0FB10}" presName="node" presStyleLbl="node1" presStyleIdx="3" presStyleCnt="6">
        <dgm:presLayoutVars>
          <dgm:bulletEnabled val="1"/>
        </dgm:presLayoutVars>
      </dgm:prSet>
      <dgm:spPr/>
    </dgm:pt>
    <dgm:pt modelId="{437759E6-69D3-460B-8157-9B186D9175BF}" type="pres">
      <dgm:prSet presAssocID="{984842BC-169D-4108-86E2-603661F4B718}" presName="sibTrans" presStyleCnt="0"/>
      <dgm:spPr/>
    </dgm:pt>
    <dgm:pt modelId="{EFDCE588-B93F-4E40-85D4-89CF42BA6BD5}" type="pres">
      <dgm:prSet presAssocID="{BCA548CD-11B0-43FA-AEBE-909FB96A248C}" presName="node" presStyleLbl="node1" presStyleIdx="4" presStyleCnt="6" custLinFactNeighborX="-1995" custLinFactNeighborY="657">
        <dgm:presLayoutVars>
          <dgm:bulletEnabled val="1"/>
        </dgm:presLayoutVars>
      </dgm:prSet>
      <dgm:spPr/>
    </dgm:pt>
    <dgm:pt modelId="{57A2D6D4-0A28-4F1A-A60F-A6065EB1D243}" type="pres">
      <dgm:prSet presAssocID="{766A0782-77E0-479E-BA0E-E76958E56DEC}" presName="sibTrans" presStyleCnt="0"/>
      <dgm:spPr/>
    </dgm:pt>
    <dgm:pt modelId="{CD22107E-D722-4F36-B212-3C471E9EA199}" type="pres">
      <dgm:prSet presAssocID="{4F331D36-33F6-4F07-BDF5-8DC8F6625D5B}" presName="node" presStyleLbl="node1" presStyleIdx="5" presStyleCnt="6">
        <dgm:presLayoutVars>
          <dgm:bulletEnabled val="1"/>
        </dgm:presLayoutVars>
      </dgm:prSet>
      <dgm:spPr/>
    </dgm:pt>
  </dgm:ptLst>
  <dgm:cxnLst>
    <dgm:cxn modelId="{6EEFFB75-C202-4542-A046-67C8C2FC7007}" type="presOf" srcId="{C6CDD8CC-3B6D-4341-B9A7-99AC26A145E3}" destId="{FDF0A95F-A758-4B93-ACAD-E5EAA2F9179C}" srcOrd="0" destOrd="0" presId="urn:microsoft.com/office/officeart/2005/8/layout/default"/>
    <dgm:cxn modelId="{69EFFB7E-52F8-4675-905E-80F3BFA9CA11}" srcId="{7BB6D9CC-635A-4E4E-919A-395860F0965E}" destId="{4F331D36-33F6-4F07-BDF5-8DC8F6625D5B}" srcOrd="5" destOrd="0" parTransId="{9436913B-4293-4133-953D-9E141507D98C}" sibTransId="{F8D6D472-9796-4460-B22B-624F00D38026}"/>
    <dgm:cxn modelId="{27A83E82-6DEB-48F9-BA32-3F5277F69A8C}" type="presOf" srcId="{23BCA2A5-E1B7-47C0-AEF2-5C0030A0FB10}" destId="{2687EE53-B8AA-4386-A765-9E47B59412CA}" srcOrd="0" destOrd="0" presId="urn:microsoft.com/office/officeart/2005/8/layout/default"/>
    <dgm:cxn modelId="{AB94A587-2C77-4290-A281-19E0BC5991A4}" type="presOf" srcId="{BCA548CD-11B0-43FA-AEBE-909FB96A248C}" destId="{EFDCE588-B93F-4E40-85D4-89CF42BA6BD5}" srcOrd="0" destOrd="0" presId="urn:microsoft.com/office/officeart/2005/8/layout/default"/>
    <dgm:cxn modelId="{2DFA9988-8066-4273-A64B-861126EC94DE}" srcId="{7BB6D9CC-635A-4E4E-919A-395860F0965E}" destId="{23BCA2A5-E1B7-47C0-AEF2-5C0030A0FB10}" srcOrd="3" destOrd="0" parTransId="{22C65F6C-7387-40BE-A48B-F756CAE4C887}" sibTransId="{984842BC-169D-4108-86E2-603661F4B718}"/>
    <dgm:cxn modelId="{737AF3AB-1D5C-4472-BBAA-923C7E2ED51F}" type="presOf" srcId="{B0B132D6-67D8-43C7-84F3-B941F173FC63}" destId="{10A857B5-B41E-418F-B604-3112D08D3B82}" srcOrd="0" destOrd="0" presId="urn:microsoft.com/office/officeart/2005/8/layout/default"/>
    <dgm:cxn modelId="{F08BB9AC-2216-4EFB-8D4F-F6A81F6750DF}" srcId="{7BB6D9CC-635A-4E4E-919A-395860F0965E}" destId="{B0B132D6-67D8-43C7-84F3-B941F173FC63}" srcOrd="2" destOrd="0" parTransId="{B4550F0D-0EBF-448B-BAD1-67794FE8A071}" sibTransId="{F66EFBAB-FDB6-40F6-B504-9E9F1CA2BD35}"/>
    <dgm:cxn modelId="{9A66D0AC-CFC5-457D-A96C-E631616CAA79}" type="presOf" srcId="{7BB6D9CC-635A-4E4E-919A-395860F0965E}" destId="{89DD7E97-BCA5-4B7D-A867-CB73B68E268F}" srcOrd="0" destOrd="0" presId="urn:microsoft.com/office/officeart/2005/8/layout/default"/>
    <dgm:cxn modelId="{581DDCC6-DE8D-4A9F-8FFD-EDEFF3B3576A}" srcId="{7BB6D9CC-635A-4E4E-919A-395860F0965E}" destId="{BCA548CD-11B0-43FA-AEBE-909FB96A248C}" srcOrd="4" destOrd="0" parTransId="{C56EBA61-2B22-4F7C-87FF-8BF8C2CAF842}" sibTransId="{766A0782-77E0-479E-BA0E-E76958E56DEC}"/>
    <dgm:cxn modelId="{21295ED5-65A3-42A3-B9A3-CD6905DA3043}" srcId="{7BB6D9CC-635A-4E4E-919A-395860F0965E}" destId="{578DF78C-9848-45CD-9E90-FFC036F1CA99}" srcOrd="0" destOrd="0" parTransId="{0DC0502C-ABCB-4EE8-AADD-B8AE395D7B81}" sibTransId="{24260A1E-CB5F-4C51-A219-C4CAF5F08571}"/>
    <dgm:cxn modelId="{E4DC0EE2-303F-436F-9E38-EEC581AF9656}" srcId="{7BB6D9CC-635A-4E4E-919A-395860F0965E}" destId="{C6CDD8CC-3B6D-4341-B9A7-99AC26A145E3}" srcOrd="1" destOrd="0" parTransId="{590C000D-984B-4DFC-9F53-C25D32F83E1D}" sibTransId="{9B2CEF41-59A9-488E-B9C3-D12C52475688}"/>
    <dgm:cxn modelId="{8B0CA4EA-9C50-4043-901D-9EE0840B28CE}" type="presOf" srcId="{4F331D36-33F6-4F07-BDF5-8DC8F6625D5B}" destId="{CD22107E-D722-4F36-B212-3C471E9EA199}" srcOrd="0" destOrd="0" presId="urn:microsoft.com/office/officeart/2005/8/layout/default"/>
    <dgm:cxn modelId="{91BF23EC-8A33-424B-9169-B839513B3F19}" type="presOf" srcId="{578DF78C-9848-45CD-9E90-FFC036F1CA99}" destId="{4A4A39EF-E0FF-4C01-99BA-79672F3C165D}" srcOrd="0" destOrd="0" presId="urn:microsoft.com/office/officeart/2005/8/layout/default"/>
    <dgm:cxn modelId="{0359FCA9-847A-41CD-BE48-9EFD38CF5437}" type="presParOf" srcId="{89DD7E97-BCA5-4B7D-A867-CB73B68E268F}" destId="{4A4A39EF-E0FF-4C01-99BA-79672F3C165D}" srcOrd="0" destOrd="0" presId="urn:microsoft.com/office/officeart/2005/8/layout/default"/>
    <dgm:cxn modelId="{C9940C92-AA91-4596-9879-ECDD09F1D958}" type="presParOf" srcId="{89DD7E97-BCA5-4B7D-A867-CB73B68E268F}" destId="{E31145E4-41EC-4B77-87CC-A7C8B3F8C41B}" srcOrd="1" destOrd="0" presId="urn:microsoft.com/office/officeart/2005/8/layout/default"/>
    <dgm:cxn modelId="{6DB16F99-72B2-44B3-80D9-C806874113B6}" type="presParOf" srcId="{89DD7E97-BCA5-4B7D-A867-CB73B68E268F}" destId="{FDF0A95F-A758-4B93-ACAD-E5EAA2F9179C}" srcOrd="2" destOrd="0" presId="urn:microsoft.com/office/officeart/2005/8/layout/default"/>
    <dgm:cxn modelId="{79C19B57-CB11-4144-85A2-95ABF4A77BFB}" type="presParOf" srcId="{89DD7E97-BCA5-4B7D-A867-CB73B68E268F}" destId="{3CFA211A-A351-4F72-9D3D-C8A7D0E2EA52}" srcOrd="3" destOrd="0" presId="urn:microsoft.com/office/officeart/2005/8/layout/default"/>
    <dgm:cxn modelId="{D8923DF3-F928-439F-87E2-400B6F74499C}" type="presParOf" srcId="{89DD7E97-BCA5-4B7D-A867-CB73B68E268F}" destId="{10A857B5-B41E-418F-B604-3112D08D3B82}" srcOrd="4" destOrd="0" presId="urn:microsoft.com/office/officeart/2005/8/layout/default"/>
    <dgm:cxn modelId="{96FB0B76-B9B3-4C57-9635-728921788F9F}" type="presParOf" srcId="{89DD7E97-BCA5-4B7D-A867-CB73B68E268F}" destId="{A5D10E04-50B5-41B1-8F91-8634036FA4EB}" srcOrd="5" destOrd="0" presId="urn:microsoft.com/office/officeart/2005/8/layout/default"/>
    <dgm:cxn modelId="{B667B70B-BA66-4176-9510-BA659AB6B5D6}" type="presParOf" srcId="{89DD7E97-BCA5-4B7D-A867-CB73B68E268F}" destId="{2687EE53-B8AA-4386-A765-9E47B59412CA}" srcOrd="6" destOrd="0" presId="urn:microsoft.com/office/officeart/2005/8/layout/default"/>
    <dgm:cxn modelId="{F23A98F3-3559-4FFF-98AF-2BF9F1AEA2A4}" type="presParOf" srcId="{89DD7E97-BCA5-4B7D-A867-CB73B68E268F}" destId="{437759E6-69D3-460B-8157-9B186D9175BF}" srcOrd="7" destOrd="0" presId="urn:microsoft.com/office/officeart/2005/8/layout/default"/>
    <dgm:cxn modelId="{29F574E5-74A1-4879-8B32-BDBED3C71A24}" type="presParOf" srcId="{89DD7E97-BCA5-4B7D-A867-CB73B68E268F}" destId="{EFDCE588-B93F-4E40-85D4-89CF42BA6BD5}" srcOrd="8" destOrd="0" presId="urn:microsoft.com/office/officeart/2005/8/layout/default"/>
    <dgm:cxn modelId="{5019570B-1D5A-4EEE-AA1B-CD520AFE4D94}" type="presParOf" srcId="{89DD7E97-BCA5-4B7D-A867-CB73B68E268F}" destId="{57A2D6D4-0A28-4F1A-A60F-A6065EB1D243}" srcOrd="9" destOrd="0" presId="urn:microsoft.com/office/officeart/2005/8/layout/default"/>
    <dgm:cxn modelId="{AEEFCC28-15C8-4BDC-8EFF-E91AD9C2B9D5}" type="presParOf" srcId="{89DD7E97-BCA5-4B7D-A867-CB73B68E268F}" destId="{CD22107E-D722-4F36-B212-3C471E9EA199}" srcOrd="1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10F09E2-C267-449A-AFF1-3EC117818F0B}" type="doc">
      <dgm:prSet loTypeId="urn:microsoft.com/office/officeart/2005/8/layout/vProcess5" loCatId="process" qsTypeId="urn:microsoft.com/office/officeart/2005/8/quickstyle/3d1" qsCatId="3D" csTypeId="urn:microsoft.com/office/officeart/2005/8/colors/accent6_1" csCatId="accent6" phldr="1"/>
      <dgm:spPr/>
      <dgm:t>
        <a:bodyPr/>
        <a:lstStyle/>
        <a:p>
          <a:endParaRPr lang="en-GB"/>
        </a:p>
      </dgm:t>
    </dgm:pt>
    <dgm:pt modelId="{197B02C7-CB36-4A7E-A0F3-42883DD616B8}">
      <dgm:prSet phldrT="[Text]" custT="1"/>
      <dgm:spPr/>
      <dgm:t>
        <a:bodyPr/>
        <a:lstStyle/>
        <a:p>
          <a:pPr>
            <a:buFont typeface="Wingdings" panose="05000000000000000000" pitchFamily="2" charset="2"/>
            <a:buChar char="§"/>
          </a:pPr>
          <a:r>
            <a:rPr lang="en-ZA" sz="2800" dirty="0">
              <a:ea typeface="Calibri" panose="020F0502020204030204" pitchFamily="34" charset="0"/>
              <a:cs typeface="Times New Roman" panose="02020603050405020304" pitchFamily="18" charset="0"/>
            </a:rPr>
            <a:t>The BELA Act seeks to amend certain sections of the South African Schools Act, 1996 to respond to administrative challenges facing our schools and to continue with the transformation agenda of our education system.</a:t>
          </a:r>
          <a:endParaRPr lang="en-GB" sz="2800" dirty="0"/>
        </a:p>
      </dgm:t>
    </dgm:pt>
    <dgm:pt modelId="{2B3DEADB-E4A2-4881-AF89-356CE767A93B}" type="parTrans" cxnId="{DABC4B16-E277-4E0A-8069-04B26F2A3BE3}">
      <dgm:prSet/>
      <dgm:spPr/>
      <dgm:t>
        <a:bodyPr/>
        <a:lstStyle/>
        <a:p>
          <a:endParaRPr lang="en-GB"/>
        </a:p>
      </dgm:t>
    </dgm:pt>
    <dgm:pt modelId="{7ECE9AAA-7600-4924-BE3C-ECE22220C24B}" type="sibTrans" cxnId="{DABC4B16-E277-4E0A-8069-04B26F2A3BE3}">
      <dgm:prSet/>
      <dgm:spPr/>
      <dgm:t>
        <a:bodyPr/>
        <a:lstStyle/>
        <a:p>
          <a:endParaRPr lang="en-GB"/>
        </a:p>
      </dgm:t>
    </dgm:pt>
    <dgm:pt modelId="{2A4C3D2A-D5BB-45BF-99B0-9CA04C60C2C2}">
      <dgm:prSet phldrT="[Text]"/>
      <dgm:spPr/>
      <dgm:t>
        <a:bodyPr/>
        <a:lstStyle/>
        <a:p>
          <a:pPr>
            <a:buFont typeface="Wingdings" panose="05000000000000000000" pitchFamily="2" charset="2"/>
            <a:buChar char="§"/>
          </a:pPr>
          <a:r>
            <a:rPr lang="en-ZA" dirty="0">
              <a:ea typeface="Calibri" panose="020F0502020204030204" pitchFamily="34" charset="0"/>
              <a:cs typeface="Times New Roman" panose="02020603050405020304" pitchFamily="18" charset="0"/>
            </a:rPr>
            <a:t>It is not a whole-sale Bill that covers all aspects of the sector. </a:t>
          </a:r>
          <a:endParaRPr lang="en-GB" dirty="0"/>
        </a:p>
      </dgm:t>
    </dgm:pt>
    <dgm:pt modelId="{14AF856B-AB83-47D8-8351-D2F5D9EC4DC5}" type="parTrans" cxnId="{A0B3AC85-2C80-484B-8EC8-2A18260783AB}">
      <dgm:prSet/>
      <dgm:spPr/>
      <dgm:t>
        <a:bodyPr/>
        <a:lstStyle/>
        <a:p>
          <a:endParaRPr lang="en-GB"/>
        </a:p>
      </dgm:t>
    </dgm:pt>
    <dgm:pt modelId="{52313D82-2045-4382-8C25-CDCE816AC9A5}" type="sibTrans" cxnId="{A0B3AC85-2C80-484B-8EC8-2A18260783AB}">
      <dgm:prSet/>
      <dgm:spPr/>
      <dgm:t>
        <a:bodyPr/>
        <a:lstStyle/>
        <a:p>
          <a:endParaRPr lang="en-GB"/>
        </a:p>
      </dgm:t>
    </dgm:pt>
    <dgm:pt modelId="{C550016A-3EA9-4B0E-9CE5-4F66678E5518}">
      <dgm:prSet phldrT="[Text]"/>
      <dgm:spPr/>
      <dgm:t>
        <a:bodyPr/>
        <a:lstStyle/>
        <a:p>
          <a:pPr>
            <a:buFont typeface="Wingdings" panose="05000000000000000000" pitchFamily="2" charset="2"/>
            <a:buChar char="§"/>
          </a:pPr>
          <a:r>
            <a:rPr lang="en-ZA">
              <a:ea typeface="Calibri" panose="020F0502020204030204" pitchFamily="34" charset="0"/>
              <a:cs typeface="Times New Roman" panose="02020603050405020304" pitchFamily="18" charset="0"/>
            </a:rPr>
            <a:t>It focuses mainly on the administrative processes of the department and schools.</a:t>
          </a:r>
          <a:endParaRPr lang="en-GB" dirty="0"/>
        </a:p>
      </dgm:t>
    </dgm:pt>
    <dgm:pt modelId="{987A517C-2556-447D-A232-DCAD9A34E43E}" type="parTrans" cxnId="{C84B870C-A3BD-4E4B-9A38-35991ADB41F9}">
      <dgm:prSet/>
      <dgm:spPr/>
      <dgm:t>
        <a:bodyPr/>
        <a:lstStyle/>
        <a:p>
          <a:endParaRPr lang="en-GB"/>
        </a:p>
      </dgm:t>
    </dgm:pt>
    <dgm:pt modelId="{C221A2CD-E1B8-42D5-816F-1C837A461C71}" type="sibTrans" cxnId="{C84B870C-A3BD-4E4B-9A38-35991ADB41F9}">
      <dgm:prSet/>
      <dgm:spPr/>
      <dgm:t>
        <a:bodyPr/>
        <a:lstStyle/>
        <a:p>
          <a:endParaRPr lang="en-GB"/>
        </a:p>
      </dgm:t>
    </dgm:pt>
    <dgm:pt modelId="{86F74D6F-8AFA-466A-B2AA-4DEB236A8070}" type="pres">
      <dgm:prSet presAssocID="{E10F09E2-C267-449A-AFF1-3EC117818F0B}" presName="outerComposite" presStyleCnt="0">
        <dgm:presLayoutVars>
          <dgm:chMax val="5"/>
          <dgm:dir/>
          <dgm:resizeHandles val="exact"/>
        </dgm:presLayoutVars>
      </dgm:prSet>
      <dgm:spPr/>
    </dgm:pt>
    <dgm:pt modelId="{04A4EBA4-C81B-4ECC-8194-96A6CD8405F4}" type="pres">
      <dgm:prSet presAssocID="{E10F09E2-C267-449A-AFF1-3EC117818F0B}" presName="dummyMaxCanvas" presStyleCnt="0">
        <dgm:presLayoutVars/>
      </dgm:prSet>
      <dgm:spPr/>
    </dgm:pt>
    <dgm:pt modelId="{42F3013E-C4EF-428F-9F6A-6964D47730CF}" type="pres">
      <dgm:prSet presAssocID="{E10F09E2-C267-449A-AFF1-3EC117818F0B}" presName="ThreeNodes_1" presStyleLbl="node1" presStyleIdx="0" presStyleCnt="3" custScaleX="117647" custScaleY="138827" custLinFactNeighborX="4412" custLinFactNeighborY="4799">
        <dgm:presLayoutVars>
          <dgm:bulletEnabled val="1"/>
        </dgm:presLayoutVars>
      </dgm:prSet>
      <dgm:spPr/>
    </dgm:pt>
    <dgm:pt modelId="{A8C5154C-9BCA-4F5E-A107-8E1945863781}" type="pres">
      <dgm:prSet presAssocID="{E10F09E2-C267-449A-AFF1-3EC117818F0B}" presName="ThreeNodes_2" presStyleLbl="node1" presStyleIdx="1" presStyleCnt="3" custLinFactNeighborX="-9999" custLinFactNeighborY="11641">
        <dgm:presLayoutVars>
          <dgm:bulletEnabled val="1"/>
        </dgm:presLayoutVars>
      </dgm:prSet>
      <dgm:spPr/>
    </dgm:pt>
    <dgm:pt modelId="{D56BD325-FBAA-4228-8486-9A56D5001169}" type="pres">
      <dgm:prSet presAssocID="{E10F09E2-C267-449A-AFF1-3EC117818F0B}" presName="ThreeNodes_3" presStyleLbl="node1" presStyleIdx="2" presStyleCnt="3" custScaleX="88324" custLinFactNeighborX="-4589" custLinFactNeighborY="-3816">
        <dgm:presLayoutVars>
          <dgm:bulletEnabled val="1"/>
        </dgm:presLayoutVars>
      </dgm:prSet>
      <dgm:spPr/>
    </dgm:pt>
    <dgm:pt modelId="{F9F4CC57-3E28-40EA-8879-432288D6CD3B}" type="pres">
      <dgm:prSet presAssocID="{E10F09E2-C267-449A-AFF1-3EC117818F0B}" presName="ThreeConn_1-2" presStyleLbl="fgAccFollowNode1" presStyleIdx="0" presStyleCnt="2">
        <dgm:presLayoutVars>
          <dgm:bulletEnabled val="1"/>
        </dgm:presLayoutVars>
      </dgm:prSet>
      <dgm:spPr/>
    </dgm:pt>
    <dgm:pt modelId="{9790D14D-81A9-4594-87D7-4FC7A6AD357E}" type="pres">
      <dgm:prSet presAssocID="{E10F09E2-C267-449A-AFF1-3EC117818F0B}" presName="ThreeConn_2-3" presStyleLbl="fgAccFollowNode1" presStyleIdx="1" presStyleCnt="2">
        <dgm:presLayoutVars>
          <dgm:bulletEnabled val="1"/>
        </dgm:presLayoutVars>
      </dgm:prSet>
      <dgm:spPr/>
    </dgm:pt>
    <dgm:pt modelId="{2EB1168F-9A67-41D9-A77E-EC46E49F82E1}" type="pres">
      <dgm:prSet presAssocID="{E10F09E2-C267-449A-AFF1-3EC117818F0B}" presName="ThreeNodes_1_text" presStyleLbl="node1" presStyleIdx="2" presStyleCnt="3">
        <dgm:presLayoutVars>
          <dgm:bulletEnabled val="1"/>
        </dgm:presLayoutVars>
      </dgm:prSet>
      <dgm:spPr/>
    </dgm:pt>
    <dgm:pt modelId="{BDB3D31D-F5C2-4D89-817F-CF29F5DCC4AA}" type="pres">
      <dgm:prSet presAssocID="{E10F09E2-C267-449A-AFF1-3EC117818F0B}" presName="ThreeNodes_2_text" presStyleLbl="node1" presStyleIdx="2" presStyleCnt="3">
        <dgm:presLayoutVars>
          <dgm:bulletEnabled val="1"/>
        </dgm:presLayoutVars>
      </dgm:prSet>
      <dgm:spPr/>
    </dgm:pt>
    <dgm:pt modelId="{A099E9AC-8238-47A2-8E94-285611A34105}" type="pres">
      <dgm:prSet presAssocID="{E10F09E2-C267-449A-AFF1-3EC117818F0B}" presName="ThreeNodes_3_text" presStyleLbl="node1" presStyleIdx="2" presStyleCnt="3">
        <dgm:presLayoutVars>
          <dgm:bulletEnabled val="1"/>
        </dgm:presLayoutVars>
      </dgm:prSet>
      <dgm:spPr/>
    </dgm:pt>
  </dgm:ptLst>
  <dgm:cxnLst>
    <dgm:cxn modelId="{C84B870C-A3BD-4E4B-9A38-35991ADB41F9}" srcId="{E10F09E2-C267-449A-AFF1-3EC117818F0B}" destId="{C550016A-3EA9-4B0E-9CE5-4F66678E5518}" srcOrd="2" destOrd="0" parTransId="{987A517C-2556-447D-A232-DCAD9A34E43E}" sibTransId="{C221A2CD-E1B8-42D5-816F-1C837A461C71}"/>
    <dgm:cxn modelId="{DABC4B16-E277-4E0A-8069-04B26F2A3BE3}" srcId="{E10F09E2-C267-449A-AFF1-3EC117818F0B}" destId="{197B02C7-CB36-4A7E-A0F3-42883DD616B8}" srcOrd="0" destOrd="0" parTransId="{2B3DEADB-E4A2-4881-AF89-356CE767A93B}" sibTransId="{7ECE9AAA-7600-4924-BE3C-ECE22220C24B}"/>
    <dgm:cxn modelId="{1CE5CD35-CA9C-46DE-99B9-DC64329E022A}" type="presOf" srcId="{E10F09E2-C267-449A-AFF1-3EC117818F0B}" destId="{86F74D6F-8AFA-466A-B2AA-4DEB236A8070}" srcOrd="0" destOrd="0" presId="urn:microsoft.com/office/officeart/2005/8/layout/vProcess5"/>
    <dgm:cxn modelId="{12F1F93B-5A86-42A5-9343-064FC9293797}" type="presOf" srcId="{197B02C7-CB36-4A7E-A0F3-42883DD616B8}" destId="{2EB1168F-9A67-41D9-A77E-EC46E49F82E1}" srcOrd="1" destOrd="0" presId="urn:microsoft.com/office/officeart/2005/8/layout/vProcess5"/>
    <dgm:cxn modelId="{42FE9541-5BA7-4577-A911-2971571AF819}" type="presOf" srcId="{C550016A-3EA9-4B0E-9CE5-4F66678E5518}" destId="{A099E9AC-8238-47A2-8E94-285611A34105}" srcOrd="1" destOrd="0" presId="urn:microsoft.com/office/officeart/2005/8/layout/vProcess5"/>
    <dgm:cxn modelId="{E42A5546-A118-4F74-B962-A202FDDAF11C}" type="presOf" srcId="{2A4C3D2A-D5BB-45BF-99B0-9CA04C60C2C2}" destId="{BDB3D31D-F5C2-4D89-817F-CF29F5DCC4AA}" srcOrd="1" destOrd="0" presId="urn:microsoft.com/office/officeart/2005/8/layout/vProcess5"/>
    <dgm:cxn modelId="{53837148-DD51-431D-9CD7-BC757720E4CF}" type="presOf" srcId="{7ECE9AAA-7600-4924-BE3C-ECE22220C24B}" destId="{F9F4CC57-3E28-40EA-8879-432288D6CD3B}" srcOrd="0" destOrd="0" presId="urn:microsoft.com/office/officeart/2005/8/layout/vProcess5"/>
    <dgm:cxn modelId="{7E369A85-745D-4A1B-8E9D-75A3FC263B63}" type="presOf" srcId="{C550016A-3EA9-4B0E-9CE5-4F66678E5518}" destId="{D56BD325-FBAA-4228-8486-9A56D5001169}" srcOrd="0" destOrd="0" presId="urn:microsoft.com/office/officeart/2005/8/layout/vProcess5"/>
    <dgm:cxn modelId="{A0B3AC85-2C80-484B-8EC8-2A18260783AB}" srcId="{E10F09E2-C267-449A-AFF1-3EC117818F0B}" destId="{2A4C3D2A-D5BB-45BF-99B0-9CA04C60C2C2}" srcOrd="1" destOrd="0" parTransId="{14AF856B-AB83-47D8-8351-D2F5D9EC4DC5}" sibTransId="{52313D82-2045-4382-8C25-CDCE816AC9A5}"/>
    <dgm:cxn modelId="{A2A889AE-C78C-4EAD-932B-467BC026DD6A}" type="presOf" srcId="{52313D82-2045-4382-8C25-CDCE816AC9A5}" destId="{9790D14D-81A9-4594-87D7-4FC7A6AD357E}" srcOrd="0" destOrd="0" presId="urn:microsoft.com/office/officeart/2005/8/layout/vProcess5"/>
    <dgm:cxn modelId="{9DCEE4E4-79B9-4E9B-B21B-855A79599569}" type="presOf" srcId="{2A4C3D2A-D5BB-45BF-99B0-9CA04C60C2C2}" destId="{A8C5154C-9BCA-4F5E-A107-8E1945863781}" srcOrd="0" destOrd="0" presId="urn:microsoft.com/office/officeart/2005/8/layout/vProcess5"/>
    <dgm:cxn modelId="{99F8B8E7-0703-4639-9E64-64EE6C976787}" type="presOf" srcId="{197B02C7-CB36-4A7E-A0F3-42883DD616B8}" destId="{42F3013E-C4EF-428F-9F6A-6964D47730CF}" srcOrd="0" destOrd="0" presId="urn:microsoft.com/office/officeart/2005/8/layout/vProcess5"/>
    <dgm:cxn modelId="{39C1970E-08BA-4F67-82F9-FABFA5118E48}" type="presParOf" srcId="{86F74D6F-8AFA-466A-B2AA-4DEB236A8070}" destId="{04A4EBA4-C81B-4ECC-8194-96A6CD8405F4}" srcOrd="0" destOrd="0" presId="urn:microsoft.com/office/officeart/2005/8/layout/vProcess5"/>
    <dgm:cxn modelId="{41730A8F-5570-463A-8D5F-6CA516DE7989}" type="presParOf" srcId="{86F74D6F-8AFA-466A-B2AA-4DEB236A8070}" destId="{42F3013E-C4EF-428F-9F6A-6964D47730CF}" srcOrd="1" destOrd="0" presId="urn:microsoft.com/office/officeart/2005/8/layout/vProcess5"/>
    <dgm:cxn modelId="{F9AC8BC5-1038-4B42-912A-1E7004763A2C}" type="presParOf" srcId="{86F74D6F-8AFA-466A-B2AA-4DEB236A8070}" destId="{A8C5154C-9BCA-4F5E-A107-8E1945863781}" srcOrd="2" destOrd="0" presId="urn:microsoft.com/office/officeart/2005/8/layout/vProcess5"/>
    <dgm:cxn modelId="{8391184D-1E90-4FF7-B1AA-49311A1C17B9}" type="presParOf" srcId="{86F74D6F-8AFA-466A-B2AA-4DEB236A8070}" destId="{D56BD325-FBAA-4228-8486-9A56D5001169}" srcOrd="3" destOrd="0" presId="urn:microsoft.com/office/officeart/2005/8/layout/vProcess5"/>
    <dgm:cxn modelId="{6E85F55A-D396-49D0-8BB9-F3F0DC56AFBA}" type="presParOf" srcId="{86F74D6F-8AFA-466A-B2AA-4DEB236A8070}" destId="{F9F4CC57-3E28-40EA-8879-432288D6CD3B}" srcOrd="4" destOrd="0" presId="urn:microsoft.com/office/officeart/2005/8/layout/vProcess5"/>
    <dgm:cxn modelId="{1C4D1323-F196-476F-A5A2-F3C2C2AA8A8A}" type="presParOf" srcId="{86F74D6F-8AFA-466A-B2AA-4DEB236A8070}" destId="{9790D14D-81A9-4594-87D7-4FC7A6AD357E}" srcOrd="5" destOrd="0" presId="urn:microsoft.com/office/officeart/2005/8/layout/vProcess5"/>
    <dgm:cxn modelId="{3B8E9C79-27D7-462B-A728-E614CF02F3F4}" type="presParOf" srcId="{86F74D6F-8AFA-466A-B2AA-4DEB236A8070}" destId="{2EB1168F-9A67-41D9-A77E-EC46E49F82E1}" srcOrd="6" destOrd="0" presId="urn:microsoft.com/office/officeart/2005/8/layout/vProcess5"/>
    <dgm:cxn modelId="{1356C491-52D2-4044-A522-92E0BFA4014A}" type="presParOf" srcId="{86F74D6F-8AFA-466A-B2AA-4DEB236A8070}" destId="{BDB3D31D-F5C2-4D89-817F-CF29F5DCC4AA}" srcOrd="7" destOrd="0" presId="urn:microsoft.com/office/officeart/2005/8/layout/vProcess5"/>
    <dgm:cxn modelId="{A7F16ECA-A0C0-419F-8B31-71FC0934ED6A}" type="presParOf" srcId="{86F74D6F-8AFA-466A-B2AA-4DEB236A8070}" destId="{A099E9AC-8238-47A2-8E94-285611A34105}"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C43C5FC-ECCE-442C-9355-6821F0DC02D9}" type="doc">
      <dgm:prSet loTypeId="urn:microsoft.com/office/officeart/2008/layout/VerticalCurvedList" loCatId="list" qsTypeId="urn:microsoft.com/office/officeart/2005/8/quickstyle/simple5" qsCatId="simple" csTypeId="urn:microsoft.com/office/officeart/2005/8/colors/accent0_2" csCatId="mainScheme" phldr="1"/>
      <dgm:spPr/>
      <dgm:t>
        <a:bodyPr/>
        <a:lstStyle/>
        <a:p>
          <a:endParaRPr lang="en-US"/>
        </a:p>
      </dgm:t>
    </dgm:pt>
    <dgm:pt modelId="{60739CA9-A513-4989-9B99-B641005C0C51}">
      <dgm:prSet phldrT="[Text]" custT="1"/>
      <dgm:spPr>
        <a:noFill/>
        <a:effectLst/>
      </dgm:spPr>
      <dgm:t>
        <a:bodyPr/>
        <a:lstStyle/>
        <a:p>
          <a:pPr>
            <a:lnSpc>
              <a:spcPct val="100000"/>
            </a:lnSpc>
          </a:pPr>
          <a:r>
            <a:rPr lang="en-US" sz="1400" b="1" i="0">
              <a:solidFill>
                <a:schemeClr val="tx1"/>
              </a:solidFill>
              <a:latin typeface="Calibri" panose="020F0502020204030204" pitchFamily="34" charset="0"/>
              <a:cs typeface="Arial" panose="020B0604020202020204" pitchFamily="34" charset="0"/>
            </a:rPr>
            <a:t>Implementation of court judgments that protect and give effect to the Bill of Rights</a:t>
          </a:r>
          <a:endParaRPr lang="en-US" sz="1400" b="0" i="0" dirty="0">
            <a:solidFill>
              <a:schemeClr val="tx1"/>
            </a:solidFill>
            <a:latin typeface="Calibri" panose="020F0502020204030204" pitchFamily="34" charset="0"/>
            <a:cs typeface="Arial" panose="020B0604020202020204" pitchFamily="34" charset="0"/>
          </a:endParaRPr>
        </a:p>
      </dgm:t>
    </dgm:pt>
    <dgm:pt modelId="{1271BDA7-D52C-4DDF-9E21-37FF3A1D332A}" type="parTrans" cxnId="{0F1A72E4-8B5B-4B60-9327-A402C461E96F}">
      <dgm:prSet/>
      <dgm:spPr/>
      <dgm:t>
        <a:bodyPr/>
        <a:lstStyle/>
        <a:p>
          <a:endParaRPr lang="en-US">
            <a:latin typeface="Arial" panose="020B0604020202020204" pitchFamily="34" charset="0"/>
            <a:cs typeface="Arial" panose="020B0604020202020204" pitchFamily="34" charset="0"/>
          </a:endParaRPr>
        </a:p>
      </dgm:t>
    </dgm:pt>
    <dgm:pt modelId="{C96B9773-C356-45A6-8021-5778FAA1AE58}" type="sibTrans" cxnId="{0F1A72E4-8B5B-4B60-9327-A402C461E96F}">
      <dgm:prSet/>
      <dgm:spPr>
        <a:blipFill rotWithShape="0">
          <a:blip xmlns:r="http://schemas.openxmlformats.org/officeDocument/2006/relationships" r:embed="rId1"/>
          <a:srcRect/>
          <a:stretch>
            <a:fillRect l="-11000" r="-11000"/>
          </a:stretch>
        </a:blipFill>
      </dgm:spPr>
      <dgm:t>
        <a:bodyPr/>
        <a:lstStyle/>
        <a:p>
          <a:endParaRPr lang="en-US">
            <a:latin typeface="Arial" panose="020B0604020202020204" pitchFamily="34" charset="0"/>
            <a:cs typeface="Arial" panose="020B0604020202020204" pitchFamily="34" charset="0"/>
          </a:endParaRPr>
        </a:p>
      </dgm:t>
    </dgm:pt>
    <dgm:pt modelId="{4DDBCC47-B0C2-4F2A-93DB-1F5FD62C1B8B}">
      <dgm:prSet custT="1"/>
      <dgm:spPr>
        <a:noFill/>
        <a:effectLst/>
      </dgm:spPr>
      <dgm:t>
        <a:bodyPr/>
        <a:lstStyle/>
        <a:p>
          <a:pPr>
            <a:lnSpc>
              <a:spcPct val="100000"/>
            </a:lnSpc>
          </a:pPr>
          <a:r>
            <a:rPr lang="en-US" sz="1400" b="1" i="0">
              <a:solidFill>
                <a:schemeClr val="tx1"/>
              </a:solidFill>
              <a:latin typeface="Calibri" panose="020F0502020204030204" pitchFamily="34" charset="0"/>
              <a:ea typeface="+mn-ea"/>
              <a:cs typeface="Arial" panose="020B0604020202020204" pitchFamily="34" charset="0"/>
            </a:rPr>
            <a:t>System improvements in terms of admissions </a:t>
          </a:r>
          <a:endParaRPr lang="en-US" sz="1400" b="0" i="0" dirty="0">
            <a:solidFill>
              <a:schemeClr val="tx1"/>
            </a:solidFill>
            <a:latin typeface="Calibri" panose="020F0502020204030204" pitchFamily="34" charset="0"/>
            <a:cs typeface="Arial" panose="020B0604020202020204" pitchFamily="34" charset="0"/>
          </a:endParaRPr>
        </a:p>
      </dgm:t>
    </dgm:pt>
    <dgm:pt modelId="{EA67942F-FC26-4F0A-860A-085419339F04}" type="parTrans" cxnId="{936EF643-BE82-4E8D-A432-A59AFF1C4448}">
      <dgm:prSet/>
      <dgm:spPr/>
      <dgm:t>
        <a:bodyPr/>
        <a:lstStyle/>
        <a:p>
          <a:endParaRPr lang="en-US">
            <a:latin typeface="Arial" panose="020B0604020202020204" pitchFamily="34" charset="0"/>
            <a:cs typeface="Arial" panose="020B0604020202020204" pitchFamily="34" charset="0"/>
          </a:endParaRPr>
        </a:p>
      </dgm:t>
    </dgm:pt>
    <dgm:pt modelId="{EB50FFE2-4617-410F-BF66-8E41455468AA}" type="sibTrans" cxnId="{936EF643-BE82-4E8D-A432-A59AFF1C4448}">
      <dgm:prSet/>
      <dgm:spPr/>
      <dgm:t>
        <a:bodyPr/>
        <a:lstStyle/>
        <a:p>
          <a:endParaRPr lang="en-US">
            <a:latin typeface="Arial" panose="020B0604020202020204" pitchFamily="34" charset="0"/>
            <a:cs typeface="Arial" panose="020B0604020202020204" pitchFamily="34" charset="0"/>
          </a:endParaRPr>
        </a:p>
      </dgm:t>
    </dgm:pt>
    <dgm:pt modelId="{FAF6075A-492C-43A6-9544-BAA07FD3551E}">
      <dgm:prSet phldrT="[Text]" custT="1"/>
      <dgm:spPr>
        <a:noFill/>
        <a:effectLst/>
      </dgm:spPr>
      <dgm:t>
        <a:bodyPr/>
        <a:lstStyle/>
        <a:p>
          <a:pPr>
            <a:lnSpc>
              <a:spcPct val="100000"/>
            </a:lnSpc>
          </a:pPr>
          <a:r>
            <a:rPr lang="en-US" sz="1400" b="1" i="0" dirty="0">
              <a:solidFill>
                <a:schemeClr val="tx1"/>
              </a:solidFill>
              <a:latin typeface="Calibri" panose="020F0502020204030204" pitchFamily="34" charset="0"/>
              <a:ea typeface="+mn-ea"/>
              <a:cs typeface="Arial" panose="020B0604020202020204" pitchFamily="34" charset="0"/>
            </a:rPr>
            <a:t>Provide for financial and public accountability frameworks for governing bodies and a provincial departments</a:t>
          </a:r>
          <a:endParaRPr lang="en-US" sz="1400" b="1" i="0" dirty="0">
            <a:solidFill>
              <a:schemeClr val="tx1"/>
            </a:solidFill>
            <a:latin typeface="Calibri" panose="020F0502020204030204" pitchFamily="34" charset="0"/>
            <a:cs typeface="Arial" panose="020B0604020202020204" pitchFamily="34" charset="0"/>
          </a:endParaRPr>
        </a:p>
      </dgm:t>
    </dgm:pt>
    <dgm:pt modelId="{39777623-E039-41E1-AA90-DDDD0E3E56FD}" type="sibTrans" cxnId="{D8FFAD9E-8698-449B-877A-F6421139584B}">
      <dgm:prSet/>
      <dgm:spPr/>
      <dgm:t>
        <a:bodyPr/>
        <a:lstStyle/>
        <a:p>
          <a:endParaRPr lang="en-US">
            <a:latin typeface="Arial" panose="020B0604020202020204" pitchFamily="34" charset="0"/>
            <a:cs typeface="Arial" panose="020B0604020202020204" pitchFamily="34" charset="0"/>
          </a:endParaRPr>
        </a:p>
      </dgm:t>
    </dgm:pt>
    <dgm:pt modelId="{51995820-8627-4CEA-8879-06D9F9573821}" type="parTrans" cxnId="{D8FFAD9E-8698-449B-877A-F6421139584B}">
      <dgm:prSet/>
      <dgm:spPr/>
      <dgm:t>
        <a:bodyPr/>
        <a:lstStyle/>
        <a:p>
          <a:endParaRPr lang="en-US">
            <a:latin typeface="Arial" panose="020B0604020202020204" pitchFamily="34" charset="0"/>
            <a:cs typeface="Arial" panose="020B0604020202020204" pitchFamily="34" charset="0"/>
          </a:endParaRPr>
        </a:p>
      </dgm:t>
    </dgm:pt>
    <dgm:pt modelId="{20ADB20E-BC64-42AF-8016-EF0E26DB9F3E}" type="pres">
      <dgm:prSet presAssocID="{8C43C5FC-ECCE-442C-9355-6821F0DC02D9}" presName="Name0" presStyleCnt="0">
        <dgm:presLayoutVars>
          <dgm:chMax val="7"/>
          <dgm:chPref val="7"/>
          <dgm:dir/>
        </dgm:presLayoutVars>
      </dgm:prSet>
      <dgm:spPr/>
    </dgm:pt>
    <dgm:pt modelId="{A721555D-1AC8-4A22-9983-C13890E992B4}" type="pres">
      <dgm:prSet presAssocID="{8C43C5FC-ECCE-442C-9355-6821F0DC02D9}" presName="Name1" presStyleCnt="0"/>
      <dgm:spPr/>
    </dgm:pt>
    <dgm:pt modelId="{E5C47BC6-0D45-4502-A068-C656F4481346}" type="pres">
      <dgm:prSet presAssocID="{8C43C5FC-ECCE-442C-9355-6821F0DC02D9}" presName="cycle" presStyleCnt="0"/>
      <dgm:spPr/>
    </dgm:pt>
    <dgm:pt modelId="{957C8591-709D-496C-A28B-DEEDA9CD2C01}" type="pres">
      <dgm:prSet presAssocID="{8C43C5FC-ECCE-442C-9355-6821F0DC02D9}" presName="srcNode" presStyleLbl="node1" presStyleIdx="0" presStyleCnt="3"/>
      <dgm:spPr/>
    </dgm:pt>
    <dgm:pt modelId="{4CA121C3-1625-4149-8A1E-35E1A3D6F0E3}" type="pres">
      <dgm:prSet presAssocID="{8C43C5FC-ECCE-442C-9355-6821F0DC02D9}" presName="conn" presStyleLbl="parChTrans1D2" presStyleIdx="0" presStyleCnt="1" custLinFactNeighborX="2221" custLinFactNeighborY="-2623"/>
      <dgm:spPr/>
    </dgm:pt>
    <dgm:pt modelId="{51799D78-D10E-41D3-958C-FEF8A1D69030}" type="pres">
      <dgm:prSet presAssocID="{8C43C5FC-ECCE-442C-9355-6821F0DC02D9}" presName="extraNode" presStyleLbl="node1" presStyleIdx="0" presStyleCnt="3"/>
      <dgm:spPr/>
    </dgm:pt>
    <dgm:pt modelId="{83D0C61B-3EE1-4996-8C0C-C79F339427A3}" type="pres">
      <dgm:prSet presAssocID="{8C43C5FC-ECCE-442C-9355-6821F0DC02D9}" presName="dstNode" presStyleLbl="node1" presStyleIdx="0" presStyleCnt="3"/>
      <dgm:spPr/>
    </dgm:pt>
    <dgm:pt modelId="{7C5A944B-4D74-44F2-A53D-E764B1B34D29}" type="pres">
      <dgm:prSet presAssocID="{60739CA9-A513-4989-9B99-B641005C0C51}" presName="text_1" presStyleLbl="node1" presStyleIdx="0" presStyleCnt="3" custScaleX="95669" custScaleY="65334" custLinFactNeighborX="-6853" custLinFactNeighborY="-67889">
        <dgm:presLayoutVars>
          <dgm:bulletEnabled val="1"/>
        </dgm:presLayoutVars>
      </dgm:prSet>
      <dgm:spPr/>
    </dgm:pt>
    <dgm:pt modelId="{A7691F47-B5BF-49D8-A1A7-D2608D1BBDE1}" type="pres">
      <dgm:prSet presAssocID="{60739CA9-A513-4989-9B99-B641005C0C51}" presName="accent_1" presStyleCnt="0"/>
      <dgm:spPr/>
    </dgm:pt>
    <dgm:pt modelId="{A79624B5-944C-4339-9A62-2041D94E1298}" type="pres">
      <dgm:prSet presAssocID="{60739CA9-A513-4989-9B99-B641005C0C51}" presName="accentRepeatNode" presStyleLbl="solidFgAcc1" presStyleIdx="0" presStyleCnt="3" custScaleX="66821" custScaleY="45943" custLinFactNeighborX="-1960" custLinFactNeighborY="-39120"/>
      <dgm:spPr>
        <a:solidFill>
          <a:schemeClr val="accent6"/>
        </a:solidFill>
      </dgm:spPr>
    </dgm:pt>
    <dgm:pt modelId="{A848F278-F036-4626-BE48-94D228AE7101}" type="pres">
      <dgm:prSet presAssocID="{4DDBCC47-B0C2-4F2A-93DB-1F5FD62C1B8B}" presName="text_2" presStyleLbl="node1" presStyleIdx="1" presStyleCnt="3" custScaleX="102136" custScaleY="87770" custLinFactNeighborX="-2853" custLinFactNeighborY="-70045">
        <dgm:presLayoutVars>
          <dgm:bulletEnabled val="1"/>
        </dgm:presLayoutVars>
      </dgm:prSet>
      <dgm:spPr/>
    </dgm:pt>
    <dgm:pt modelId="{45B2A3A4-7979-4C0B-BCF5-151124784188}" type="pres">
      <dgm:prSet presAssocID="{4DDBCC47-B0C2-4F2A-93DB-1F5FD62C1B8B}" presName="accent_2" presStyleCnt="0"/>
      <dgm:spPr/>
    </dgm:pt>
    <dgm:pt modelId="{B0DCBA56-AC81-4E2B-94A2-14DDA66E74D4}" type="pres">
      <dgm:prSet presAssocID="{4DDBCC47-B0C2-4F2A-93DB-1F5FD62C1B8B}" presName="accentRepeatNode" presStyleLbl="solidFgAcc1" presStyleIdx="1" presStyleCnt="3" custScaleX="55907" custScaleY="44396" custLinFactY="-4747" custLinFactNeighborX="-4889" custLinFactNeighborY="-100000"/>
      <dgm:spPr>
        <a:solidFill>
          <a:schemeClr val="accent3">
            <a:lumMod val="40000"/>
            <a:lumOff val="60000"/>
          </a:schemeClr>
        </a:solidFill>
      </dgm:spPr>
    </dgm:pt>
    <dgm:pt modelId="{AAE55C23-60AC-4ACF-B678-AE6B3D5B6753}" type="pres">
      <dgm:prSet presAssocID="{FAF6075A-492C-43A6-9544-BAA07FD3551E}" presName="text_3" presStyleLbl="node1" presStyleIdx="2" presStyleCnt="3" custScaleX="84400" custScaleY="71051" custLinFactY="-100000" custLinFactNeighborX="-7258" custLinFactNeighborY="-191358">
        <dgm:presLayoutVars>
          <dgm:bulletEnabled val="1"/>
        </dgm:presLayoutVars>
      </dgm:prSet>
      <dgm:spPr/>
    </dgm:pt>
    <dgm:pt modelId="{47A7E51F-ADFD-4E79-8B15-70A6861419B3}" type="pres">
      <dgm:prSet presAssocID="{FAF6075A-492C-43A6-9544-BAA07FD3551E}" presName="accent_3" presStyleCnt="0"/>
      <dgm:spPr/>
    </dgm:pt>
    <dgm:pt modelId="{BFF8F31E-1383-4E04-88F1-9722CBE7F4B5}" type="pres">
      <dgm:prSet presAssocID="{FAF6075A-492C-43A6-9544-BAA07FD3551E}" presName="accentRepeatNode" presStyleLbl="solidFgAcc1" presStyleIdx="2" presStyleCnt="3" custScaleX="62428" custScaleY="41979" custLinFactY="-69542" custLinFactNeighborX="37935" custLinFactNeighborY="-100000"/>
      <dgm:spPr>
        <a:solidFill>
          <a:schemeClr val="accent2">
            <a:lumMod val="40000"/>
            <a:lumOff val="60000"/>
          </a:schemeClr>
        </a:solidFill>
      </dgm:spPr>
    </dgm:pt>
  </dgm:ptLst>
  <dgm:cxnLst>
    <dgm:cxn modelId="{F4A69E35-9DE2-459A-9622-C43BD3C9A54A}" type="presOf" srcId="{8C43C5FC-ECCE-442C-9355-6821F0DC02D9}" destId="{20ADB20E-BC64-42AF-8016-EF0E26DB9F3E}" srcOrd="0" destOrd="0" presId="urn:microsoft.com/office/officeart/2008/layout/VerticalCurvedList"/>
    <dgm:cxn modelId="{936EF643-BE82-4E8D-A432-A59AFF1C4448}" srcId="{8C43C5FC-ECCE-442C-9355-6821F0DC02D9}" destId="{4DDBCC47-B0C2-4F2A-93DB-1F5FD62C1B8B}" srcOrd="1" destOrd="0" parTransId="{EA67942F-FC26-4F0A-860A-085419339F04}" sibTransId="{EB50FFE2-4617-410F-BF66-8E41455468AA}"/>
    <dgm:cxn modelId="{89C0518A-AB8B-457E-BD71-ADEFE8551222}" type="presOf" srcId="{4DDBCC47-B0C2-4F2A-93DB-1F5FD62C1B8B}" destId="{A848F278-F036-4626-BE48-94D228AE7101}" srcOrd="0" destOrd="0" presId="urn:microsoft.com/office/officeart/2008/layout/VerticalCurvedList"/>
    <dgm:cxn modelId="{2996AF8E-6F33-40BD-96BC-189286AB8AE0}" type="presOf" srcId="{C96B9773-C356-45A6-8021-5778FAA1AE58}" destId="{4CA121C3-1625-4149-8A1E-35E1A3D6F0E3}" srcOrd="0" destOrd="0" presId="urn:microsoft.com/office/officeart/2008/layout/VerticalCurvedList"/>
    <dgm:cxn modelId="{D8FFAD9E-8698-449B-877A-F6421139584B}" srcId="{8C43C5FC-ECCE-442C-9355-6821F0DC02D9}" destId="{FAF6075A-492C-43A6-9544-BAA07FD3551E}" srcOrd="2" destOrd="0" parTransId="{51995820-8627-4CEA-8879-06D9F9573821}" sibTransId="{39777623-E039-41E1-AA90-DDDD0E3E56FD}"/>
    <dgm:cxn modelId="{B597A1B0-11CF-447D-9089-8B1D4826F55C}" type="presOf" srcId="{FAF6075A-492C-43A6-9544-BAA07FD3551E}" destId="{AAE55C23-60AC-4ACF-B678-AE6B3D5B6753}" srcOrd="0" destOrd="0" presId="urn:microsoft.com/office/officeart/2008/layout/VerticalCurvedList"/>
    <dgm:cxn modelId="{0F1A72E4-8B5B-4B60-9327-A402C461E96F}" srcId="{8C43C5FC-ECCE-442C-9355-6821F0DC02D9}" destId="{60739CA9-A513-4989-9B99-B641005C0C51}" srcOrd="0" destOrd="0" parTransId="{1271BDA7-D52C-4DDF-9E21-37FF3A1D332A}" sibTransId="{C96B9773-C356-45A6-8021-5778FAA1AE58}"/>
    <dgm:cxn modelId="{20BF11E7-1B32-4883-9DC0-9222C55B2D17}" type="presOf" srcId="{60739CA9-A513-4989-9B99-B641005C0C51}" destId="{7C5A944B-4D74-44F2-A53D-E764B1B34D29}" srcOrd="0" destOrd="0" presId="urn:microsoft.com/office/officeart/2008/layout/VerticalCurvedList"/>
    <dgm:cxn modelId="{A02A63D2-A7F0-4CFD-AFAC-FA185ECE2AB9}" type="presParOf" srcId="{20ADB20E-BC64-42AF-8016-EF0E26DB9F3E}" destId="{A721555D-1AC8-4A22-9983-C13890E992B4}" srcOrd="0" destOrd="0" presId="urn:microsoft.com/office/officeart/2008/layout/VerticalCurvedList"/>
    <dgm:cxn modelId="{1F811C6E-B520-427C-98F4-3A80E51E2818}" type="presParOf" srcId="{A721555D-1AC8-4A22-9983-C13890E992B4}" destId="{E5C47BC6-0D45-4502-A068-C656F4481346}" srcOrd="0" destOrd="0" presId="urn:microsoft.com/office/officeart/2008/layout/VerticalCurvedList"/>
    <dgm:cxn modelId="{BF2F2DC8-E9A6-4C06-A05B-5A3828020488}" type="presParOf" srcId="{E5C47BC6-0D45-4502-A068-C656F4481346}" destId="{957C8591-709D-496C-A28B-DEEDA9CD2C01}" srcOrd="0" destOrd="0" presId="urn:microsoft.com/office/officeart/2008/layout/VerticalCurvedList"/>
    <dgm:cxn modelId="{1002C137-1FC5-4782-8A55-7B0CE38F0141}" type="presParOf" srcId="{E5C47BC6-0D45-4502-A068-C656F4481346}" destId="{4CA121C3-1625-4149-8A1E-35E1A3D6F0E3}" srcOrd="1" destOrd="0" presId="urn:microsoft.com/office/officeart/2008/layout/VerticalCurvedList"/>
    <dgm:cxn modelId="{C7C4E2A0-E54E-4583-85F1-9444CBF7ECE1}" type="presParOf" srcId="{E5C47BC6-0D45-4502-A068-C656F4481346}" destId="{51799D78-D10E-41D3-958C-FEF8A1D69030}" srcOrd="2" destOrd="0" presId="urn:microsoft.com/office/officeart/2008/layout/VerticalCurvedList"/>
    <dgm:cxn modelId="{5AF5CFC5-2DD5-4FA9-A8F2-C40B0696F539}" type="presParOf" srcId="{E5C47BC6-0D45-4502-A068-C656F4481346}" destId="{83D0C61B-3EE1-4996-8C0C-C79F339427A3}" srcOrd="3" destOrd="0" presId="urn:microsoft.com/office/officeart/2008/layout/VerticalCurvedList"/>
    <dgm:cxn modelId="{7E32CB48-BC19-454F-BB51-F137FCF302A7}" type="presParOf" srcId="{A721555D-1AC8-4A22-9983-C13890E992B4}" destId="{7C5A944B-4D74-44F2-A53D-E764B1B34D29}" srcOrd="1" destOrd="0" presId="urn:microsoft.com/office/officeart/2008/layout/VerticalCurvedList"/>
    <dgm:cxn modelId="{4D4FB9B9-E96F-4773-A385-99BF01ACFE1C}" type="presParOf" srcId="{A721555D-1AC8-4A22-9983-C13890E992B4}" destId="{A7691F47-B5BF-49D8-A1A7-D2608D1BBDE1}" srcOrd="2" destOrd="0" presId="urn:microsoft.com/office/officeart/2008/layout/VerticalCurvedList"/>
    <dgm:cxn modelId="{F571F80F-C140-4AC4-99CA-4B801F4C9D12}" type="presParOf" srcId="{A7691F47-B5BF-49D8-A1A7-D2608D1BBDE1}" destId="{A79624B5-944C-4339-9A62-2041D94E1298}" srcOrd="0" destOrd="0" presId="urn:microsoft.com/office/officeart/2008/layout/VerticalCurvedList"/>
    <dgm:cxn modelId="{4AE7F3F6-FF91-4139-9C52-0A31B4DC9077}" type="presParOf" srcId="{A721555D-1AC8-4A22-9983-C13890E992B4}" destId="{A848F278-F036-4626-BE48-94D228AE7101}" srcOrd="3" destOrd="0" presId="urn:microsoft.com/office/officeart/2008/layout/VerticalCurvedList"/>
    <dgm:cxn modelId="{A530D546-3640-49E0-B343-1F6EB3F5EE97}" type="presParOf" srcId="{A721555D-1AC8-4A22-9983-C13890E992B4}" destId="{45B2A3A4-7979-4C0B-BCF5-151124784188}" srcOrd="4" destOrd="0" presId="urn:microsoft.com/office/officeart/2008/layout/VerticalCurvedList"/>
    <dgm:cxn modelId="{2B5C73DA-01CD-4929-B558-A3453C123EDD}" type="presParOf" srcId="{45B2A3A4-7979-4C0B-BCF5-151124784188}" destId="{B0DCBA56-AC81-4E2B-94A2-14DDA66E74D4}" srcOrd="0" destOrd="0" presId="urn:microsoft.com/office/officeart/2008/layout/VerticalCurvedList"/>
    <dgm:cxn modelId="{9A340BA3-1275-4CAF-9F70-D699CB420E51}" type="presParOf" srcId="{A721555D-1AC8-4A22-9983-C13890E992B4}" destId="{AAE55C23-60AC-4ACF-B678-AE6B3D5B6753}" srcOrd="5" destOrd="0" presId="urn:microsoft.com/office/officeart/2008/layout/VerticalCurvedList"/>
    <dgm:cxn modelId="{27930287-22CD-4FDC-8209-C922A95A6620}" type="presParOf" srcId="{A721555D-1AC8-4A22-9983-C13890E992B4}" destId="{47A7E51F-ADFD-4E79-8B15-70A6861419B3}" srcOrd="6" destOrd="0" presId="urn:microsoft.com/office/officeart/2008/layout/VerticalCurvedList"/>
    <dgm:cxn modelId="{6A9AC099-3E51-47E8-85A8-E387C991DA9C}" type="presParOf" srcId="{47A7E51F-ADFD-4E79-8B15-70A6861419B3}" destId="{BFF8F31E-1383-4E04-88F1-9722CBE7F4B5}" srcOrd="0" destOrd="0" presId="urn:microsoft.com/office/officeart/2008/layout/VerticalCurv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6C12ED2-D863-4639-9D5C-585889AB8E4C}" type="doc">
      <dgm:prSet loTypeId="urn:microsoft.com/office/officeart/2005/8/layout/venn2" loCatId="relationship" qsTypeId="urn:microsoft.com/office/officeart/2005/8/quickstyle/simple1" qsCatId="simple" csTypeId="urn:microsoft.com/office/officeart/2005/8/colors/accent2_1" csCatId="accent2" phldr="1"/>
      <dgm:spPr/>
      <dgm:t>
        <a:bodyPr/>
        <a:lstStyle/>
        <a:p>
          <a:endParaRPr lang="en-US"/>
        </a:p>
      </dgm:t>
    </dgm:pt>
    <dgm:pt modelId="{C87FC2E5-E6C4-4BF4-8F2F-63EDB8285332}">
      <dgm:prSet phldrT="[Text]" custT="1"/>
      <dgm:spPr/>
      <dgm:t>
        <a:bodyPr/>
        <a:lstStyle/>
        <a:p>
          <a:r>
            <a:rPr lang="en-US" sz="2000" dirty="0"/>
            <a:t>Transformation</a:t>
          </a:r>
        </a:p>
      </dgm:t>
    </dgm:pt>
    <dgm:pt modelId="{5E8A0D75-4AF3-43A0-8BC8-F07A2BC0F1EB}" type="parTrans" cxnId="{A5980714-87E9-476F-BF0C-A029DAB0297F}">
      <dgm:prSet/>
      <dgm:spPr/>
      <dgm:t>
        <a:bodyPr/>
        <a:lstStyle/>
        <a:p>
          <a:endParaRPr lang="en-US"/>
        </a:p>
      </dgm:t>
    </dgm:pt>
    <dgm:pt modelId="{8C574303-C929-4654-92B3-19050475B032}" type="sibTrans" cxnId="{A5980714-87E9-476F-BF0C-A029DAB0297F}">
      <dgm:prSet/>
      <dgm:spPr/>
      <dgm:t>
        <a:bodyPr/>
        <a:lstStyle/>
        <a:p>
          <a:endParaRPr lang="en-US"/>
        </a:p>
      </dgm:t>
    </dgm:pt>
    <dgm:pt modelId="{B5210490-9C8D-4275-9C17-4A822B7E76BC}">
      <dgm:prSet phldrT="[Text]" custT="1"/>
      <dgm:spPr/>
      <dgm:t>
        <a:bodyPr/>
        <a:lstStyle/>
        <a:p>
          <a:r>
            <a:rPr lang="en-US" sz="2000" dirty="0"/>
            <a:t>Access to education</a:t>
          </a:r>
        </a:p>
      </dgm:t>
    </dgm:pt>
    <dgm:pt modelId="{83AB99FB-FAE6-44A6-A9D6-6FDC318FDE15}" type="parTrans" cxnId="{E5A7265C-7F4D-410B-BA98-164C73FB11E0}">
      <dgm:prSet/>
      <dgm:spPr/>
      <dgm:t>
        <a:bodyPr/>
        <a:lstStyle/>
        <a:p>
          <a:endParaRPr lang="en-US"/>
        </a:p>
      </dgm:t>
    </dgm:pt>
    <dgm:pt modelId="{54064B8A-BA04-4C2A-B760-3961B26F6702}" type="sibTrans" cxnId="{E5A7265C-7F4D-410B-BA98-164C73FB11E0}">
      <dgm:prSet/>
      <dgm:spPr/>
      <dgm:t>
        <a:bodyPr/>
        <a:lstStyle/>
        <a:p>
          <a:endParaRPr lang="en-US"/>
        </a:p>
      </dgm:t>
    </dgm:pt>
    <dgm:pt modelId="{FBC056A5-A9A5-4FDF-9E62-D38CA03581FA}">
      <dgm:prSet phldrT="[Text]" custT="1"/>
      <dgm:spPr/>
      <dgm:t>
        <a:bodyPr/>
        <a:lstStyle/>
        <a:p>
          <a:r>
            <a:rPr lang="en-US" sz="2000" dirty="0"/>
            <a:t>Human Rights Culture</a:t>
          </a:r>
        </a:p>
      </dgm:t>
    </dgm:pt>
    <dgm:pt modelId="{5A9DD53C-9E9F-46B3-98B9-A0157F340DCF}" type="parTrans" cxnId="{2DAEE40B-323A-41BF-B1CB-569175938716}">
      <dgm:prSet/>
      <dgm:spPr/>
      <dgm:t>
        <a:bodyPr/>
        <a:lstStyle/>
        <a:p>
          <a:endParaRPr lang="en-US"/>
        </a:p>
      </dgm:t>
    </dgm:pt>
    <dgm:pt modelId="{BEBDCA0F-89F9-40FD-97C4-8A88D07676FD}" type="sibTrans" cxnId="{2DAEE40B-323A-41BF-B1CB-569175938716}">
      <dgm:prSet/>
      <dgm:spPr/>
      <dgm:t>
        <a:bodyPr/>
        <a:lstStyle/>
        <a:p>
          <a:endParaRPr lang="en-US"/>
        </a:p>
      </dgm:t>
    </dgm:pt>
    <dgm:pt modelId="{6677B329-F33A-4039-91A3-7A4D5A3C6612}">
      <dgm:prSet phldrT="[Text]" custT="1"/>
      <dgm:spPr/>
      <dgm:t>
        <a:bodyPr/>
        <a:lstStyle/>
        <a:p>
          <a:r>
            <a:rPr lang="en-US" sz="2000" dirty="0"/>
            <a:t>Strengthening of School Governance</a:t>
          </a:r>
        </a:p>
      </dgm:t>
    </dgm:pt>
    <dgm:pt modelId="{533AB927-4A74-494F-90F0-12CD2DFE6D9F}" type="parTrans" cxnId="{8F512DF4-7B67-4FAA-91D2-04A97BC46DC7}">
      <dgm:prSet/>
      <dgm:spPr/>
      <dgm:t>
        <a:bodyPr/>
        <a:lstStyle/>
        <a:p>
          <a:endParaRPr lang="en-US"/>
        </a:p>
      </dgm:t>
    </dgm:pt>
    <dgm:pt modelId="{D01A2E23-E3E8-4F5A-B341-686F0A5E370D}" type="sibTrans" cxnId="{8F512DF4-7B67-4FAA-91D2-04A97BC46DC7}">
      <dgm:prSet/>
      <dgm:spPr/>
      <dgm:t>
        <a:bodyPr/>
        <a:lstStyle/>
        <a:p>
          <a:endParaRPr lang="en-US"/>
        </a:p>
      </dgm:t>
    </dgm:pt>
    <dgm:pt modelId="{A93D530B-AFF0-4957-ACB1-0EA2F7B788DB}" type="pres">
      <dgm:prSet presAssocID="{B6C12ED2-D863-4639-9D5C-585889AB8E4C}" presName="Name0" presStyleCnt="0">
        <dgm:presLayoutVars>
          <dgm:chMax val="7"/>
          <dgm:resizeHandles val="exact"/>
        </dgm:presLayoutVars>
      </dgm:prSet>
      <dgm:spPr/>
    </dgm:pt>
    <dgm:pt modelId="{E4E3DFCC-1399-44C0-973D-11734CB794F0}" type="pres">
      <dgm:prSet presAssocID="{B6C12ED2-D863-4639-9D5C-585889AB8E4C}" presName="comp1" presStyleCnt="0"/>
      <dgm:spPr/>
    </dgm:pt>
    <dgm:pt modelId="{846550C9-5068-41A1-BCA9-DB1F5F61CFB4}" type="pres">
      <dgm:prSet presAssocID="{B6C12ED2-D863-4639-9D5C-585889AB8E4C}" presName="circle1" presStyleLbl="node1" presStyleIdx="0" presStyleCnt="4" custScaleX="139093"/>
      <dgm:spPr/>
    </dgm:pt>
    <dgm:pt modelId="{9D6075AA-7B04-4BB3-85FC-00890C35EB98}" type="pres">
      <dgm:prSet presAssocID="{B6C12ED2-D863-4639-9D5C-585889AB8E4C}" presName="c1text" presStyleLbl="node1" presStyleIdx="0" presStyleCnt="4">
        <dgm:presLayoutVars>
          <dgm:bulletEnabled val="1"/>
        </dgm:presLayoutVars>
      </dgm:prSet>
      <dgm:spPr/>
    </dgm:pt>
    <dgm:pt modelId="{440E29EA-7F0F-4D87-B323-FDB9A8A3AF39}" type="pres">
      <dgm:prSet presAssocID="{B6C12ED2-D863-4639-9D5C-585889AB8E4C}" presName="comp2" presStyleCnt="0"/>
      <dgm:spPr/>
    </dgm:pt>
    <dgm:pt modelId="{05220B44-27CB-4ECF-895E-88AEAC33FB30}" type="pres">
      <dgm:prSet presAssocID="{B6C12ED2-D863-4639-9D5C-585889AB8E4C}" presName="circle2" presStyleLbl="node1" presStyleIdx="1" presStyleCnt="4" custLinFactNeighborX="-1450" custLinFactNeighborY="-162"/>
      <dgm:spPr/>
    </dgm:pt>
    <dgm:pt modelId="{F18EC08A-65B9-4CD8-9F08-6D7144CD7EFD}" type="pres">
      <dgm:prSet presAssocID="{B6C12ED2-D863-4639-9D5C-585889AB8E4C}" presName="c2text" presStyleLbl="node1" presStyleIdx="1" presStyleCnt="4">
        <dgm:presLayoutVars>
          <dgm:bulletEnabled val="1"/>
        </dgm:presLayoutVars>
      </dgm:prSet>
      <dgm:spPr/>
    </dgm:pt>
    <dgm:pt modelId="{104BDE48-BF90-41A4-85A9-EADDB71E9D0F}" type="pres">
      <dgm:prSet presAssocID="{B6C12ED2-D863-4639-9D5C-585889AB8E4C}" presName="comp3" presStyleCnt="0"/>
      <dgm:spPr/>
    </dgm:pt>
    <dgm:pt modelId="{B18E0601-5F14-4F82-A254-1B2A8AD6019A}" type="pres">
      <dgm:prSet presAssocID="{B6C12ED2-D863-4639-9D5C-585889AB8E4C}" presName="circle3" presStyleLbl="node1" presStyleIdx="2" presStyleCnt="4"/>
      <dgm:spPr/>
    </dgm:pt>
    <dgm:pt modelId="{6667A86F-1543-44AE-BCE6-E486E68CA032}" type="pres">
      <dgm:prSet presAssocID="{B6C12ED2-D863-4639-9D5C-585889AB8E4C}" presName="c3text" presStyleLbl="node1" presStyleIdx="2" presStyleCnt="4">
        <dgm:presLayoutVars>
          <dgm:bulletEnabled val="1"/>
        </dgm:presLayoutVars>
      </dgm:prSet>
      <dgm:spPr/>
    </dgm:pt>
    <dgm:pt modelId="{AE5070D2-E6AF-42FE-A643-0544D052F03F}" type="pres">
      <dgm:prSet presAssocID="{B6C12ED2-D863-4639-9D5C-585889AB8E4C}" presName="comp4" presStyleCnt="0"/>
      <dgm:spPr/>
    </dgm:pt>
    <dgm:pt modelId="{1F3EB31D-62D5-4C01-9071-D37DA956CE42}" type="pres">
      <dgm:prSet presAssocID="{B6C12ED2-D863-4639-9D5C-585889AB8E4C}" presName="circle4" presStyleLbl="node1" presStyleIdx="3" presStyleCnt="4" custScaleX="127738"/>
      <dgm:spPr/>
    </dgm:pt>
    <dgm:pt modelId="{1F798B60-CC7D-4D6D-943A-C3A59DC10EBF}" type="pres">
      <dgm:prSet presAssocID="{B6C12ED2-D863-4639-9D5C-585889AB8E4C}" presName="c4text" presStyleLbl="node1" presStyleIdx="3" presStyleCnt="4">
        <dgm:presLayoutVars>
          <dgm:bulletEnabled val="1"/>
        </dgm:presLayoutVars>
      </dgm:prSet>
      <dgm:spPr/>
    </dgm:pt>
  </dgm:ptLst>
  <dgm:cxnLst>
    <dgm:cxn modelId="{512DB10A-06C2-4C5E-A9FF-A4519F38E799}" type="presOf" srcId="{B6C12ED2-D863-4639-9D5C-585889AB8E4C}" destId="{A93D530B-AFF0-4957-ACB1-0EA2F7B788DB}" srcOrd="0" destOrd="0" presId="urn:microsoft.com/office/officeart/2005/8/layout/venn2"/>
    <dgm:cxn modelId="{2DAEE40B-323A-41BF-B1CB-569175938716}" srcId="{B6C12ED2-D863-4639-9D5C-585889AB8E4C}" destId="{FBC056A5-A9A5-4FDF-9E62-D38CA03581FA}" srcOrd="2" destOrd="0" parTransId="{5A9DD53C-9E9F-46B3-98B9-A0157F340DCF}" sibTransId="{BEBDCA0F-89F9-40FD-97C4-8A88D07676FD}"/>
    <dgm:cxn modelId="{A5980714-87E9-476F-BF0C-A029DAB0297F}" srcId="{B6C12ED2-D863-4639-9D5C-585889AB8E4C}" destId="{C87FC2E5-E6C4-4BF4-8F2F-63EDB8285332}" srcOrd="0" destOrd="0" parTransId="{5E8A0D75-4AF3-43A0-8BC8-F07A2BC0F1EB}" sibTransId="{8C574303-C929-4654-92B3-19050475B032}"/>
    <dgm:cxn modelId="{D3F7AE1B-DD58-4FE6-8485-31B013BEDE6C}" type="presOf" srcId="{B5210490-9C8D-4275-9C17-4A822B7E76BC}" destId="{F18EC08A-65B9-4CD8-9F08-6D7144CD7EFD}" srcOrd="1" destOrd="0" presId="urn:microsoft.com/office/officeart/2005/8/layout/venn2"/>
    <dgm:cxn modelId="{7A070024-780A-47DF-B692-C7C667CE430D}" type="presOf" srcId="{C87FC2E5-E6C4-4BF4-8F2F-63EDB8285332}" destId="{9D6075AA-7B04-4BB3-85FC-00890C35EB98}" srcOrd="1" destOrd="0" presId="urn:microsoft.com/office/officeart/2005/8/layout/venn2"/>
    <dgm:cxn modelId="{E5A7265C-7F4D-410B-BA98-164C73FB11E0}" srcId="{B6C12ED2-D863-4639-9D5C-585889AB8E4C}" destId="{B5210490-9C8D-4275-9C17-4A822B7E76BC}" srcOrd="1" destOrd="0" parTransId="{83AB99FB-FAE6-44A6-A9D6-6FDC318FDE15}" sibTransId="{54064B8A-BA04-4C2A-B760-3961B26F6702}"/>
    <dgm:cxn modelId="{F69FA24A-812D-49AB-AF5C-B9F0739EA982}" type="presOf" srcId="{6677B329-F33A-4039-91A3-7A4D5A3C6612}" destId="{1F3EB31D-62D5-4C01-9071-D37DA956CE42}" srcOrd="0" destOrd="0" presId="urn:microsoft.com/office/officeart/2005/8/layout/venn2"/>
    <dgm:cxn modelId="{28BCFE74-C80E-42BC-A7BF-4E43183ED04D}" type="presOf" srcId="{FBC056A5-A9A5-4FDF-9E62-D38CA03581FA}" destId="{6667A86F-1543-44AE-BCE6-E486E68CA032}" srcOrd="1" destOrd="0" presId="urn:microsoft.com/office/officeart/2005/8/layout/venn2"/>
    <dgm:cxn modelId="{97934C59-B3D5-462D-B500-F52EA8BE1E04}" type="presOf" srcId="{B5210490-9C8D-4275-9C17-4A822B7E76BC}" destId="{05220B44-27CB-4ECF-895E-88AEAC33FB30}" srcOrd="0" destOrd="0" presId="urn:microsoft.com/office/officeart/2005/8/layout/venn2"/>
    <dgm:cxn modelId="{5C8AE9C2-2139-4918-A145-F2EE430AF9B0}" type="presOf" srcId="{FBC056A5-A9A5-4FDF-9E62-D38CA03581FA}" destId="{B18E0601-5F14-4F82-A254-1B2A8AD6019A}" srcOrd="0" destOrd="0" presId="urn:microsoft.com/office/officeart/2005/8/layout/venn2"/>
    <dgm:cxn modelId="{22BF3EE3-8731-439E-863A-E0C7A5D94847}" type="presOf" srcId="{6677B329-F33A-4039-91A3-7A4D5A3C6612}" destId="{1F798B60-CC7D-4D6D-943A-C3A59DC10EBF}" srcOrd="1" destOrd="0" presId="urn:microsoft.com/office/officeart/2005/8/layout/venn2"/>
    <dgm:cxn modelId="{60CC10E5-DFB4-448D-B6CB-2A2723D4700B}" type="presOf" srcId="{C87FC2E5-E6C4-4BF4-8F2F-63EDB8285332}" destId="{846550C9-5068-41A1-BCA9-DB1F5F61CFB4}" srcOrd="0" destOrd="0" presId="urn:microsoft.com/office/officeart/2005/8/layout/venn2"/>
    <dgm:cxn modelId="{8F512DF4-7B67-4FAA-91D2-04A97BC46DC7}" srcId="{B6C12ED2-D863-4639-9D5C-585889AB8E4C}" destId="{6677B329-F33A-4039-91A3-7A4D5A3C6612}" srcOrd="3" destOrd="0" parTransId="{533AB927-4A74-494F-90F0-12CD2DFE6D9F}" sibTransId="{D01A2E23-E3E8-4F5A-B341-686F0A5E370D}"/>
    <dgm:cxn modelId="{64B2E007-6C67-48E2-81F6-0ED5945F56AE}" type="presParOf" srcId="{A93D530B-AFF0-4957-ACB1-0EA2F7B788DB}" destId="{E4E3DFCC-1399-44C0-973D-11734CB794F0}" srcOrd="0" destOrd="0" presId="urn:microsoft.com/office/officeart/2005/8/layout/venn2"/>
    <dgm:cxn modelId="{6955EE88-C3FA-4441-8703-02971A4150B0}" type="presParOf" srcId="{E4E3DFCC-1399-44C0-973D-11734CB794F0}" destId="{846550C9-5068-41A1-BCA9-DB1F5F61CFB4}" srcOrd="0" destOrd="0" presId="urn:microsoft.com/office/officeart/2005/8/layout/venn2"/>
    <dgm:cxn modelId="{37615F95-7DD3-4FD4-A8E3-1DEBB7513FCE}" type="presParOf" srcId="{E4E3DFCC-1399-44C0-973D-11734CB794F0}" destId="{9D6075AA-7B04-4BB3-85FC-00890C35EB98}" srcOrd="1" destOrd="0" presId="urn:microsoft.com/office/officeart/2005/8/layout/venn2"/>
    <dgm:cxn modelId="{7DE35F05-2CCE-4DE2-BFB1-10F5ABF4CC28}" type="presParOf" srcId="{A93D530B-AFF0-4957-ACB1-0EA2F7B788DB}" destId="{440E29EA-7F0F-4D87-B323-FDB9A8A3AF39}" srcOrd="1" destOrd="0" presId="urn:microsoft.com/office/officeart/2005/8/layout/venn2"/>
    <dgm:cxn modelId="{062B68C6-B71D-444D-86BA-24700C13AD15}" type="presParOf" srcId="{440E29EA-7F0F-4D87-B323-FDB9A8A3AF39}" destId="{05220B44-27CB-4ECF-895E-88AEAC33FB30}" srcOrd="0" destOrd="0" presId="urn:microsoft.com/office/officeart/2005/8/layout/venn2"/>
    <dgm:cxn modelId="{51C3D407-A019-41AA-AA0F-26C212480EBC}" type="presParOf" srcId="{440E29EA-7F0F-4D87-B323-FDB9A8A3AF39}" destId="{F18EC08A-65B9-4CD8-9F08-6D7144CD7EFD}" srcOrd="1" destOrd="0" presId="urn:microsoft.com/office/officeart/2005/8/layout/venn2"/>
    <dgm:cxn modelId="{66EA49A6-38AE-458D-8DF5-77B0362FFE65}" type="presParOf" srcId="{A93D530B-AFF0-4957-ACB1-0EA2F7B788DB}" destId="{104BDE48-BF90-41A4-85A9-EADDB71E9D0F}" srcOrd="2" destOrd="0" presId="urn:microsoft.com/office/officeart/2005/8/layout/venn2"/>
    <dgm:cxn modelId="{B1E33712-53F1-42D2-B441-949B57E2AA87}" type="presParOf" srcId="{104BDE48-BF90-41A4-85A9-EADDB71E9D0F}" destId="{B18E0601-5F14-4F82-A254-1B2A8AD6019A}" srcOrd="0" destOrd="0" presId="urn:microsoft.com/office/officeart/2005/8/layout/venn2"/>
    <dgm:cxn modelId="{6E7FEB71-F491-4C36-BDDE-A72D5BDF0A50}" type="presParOf" srcId="{104BDE48-BF90-41A4-85A9-EADDB71E9D0F}" destId="{6667A86F-1543-44AE-BCE6-E486E68CA032}" srcOrd="1" destOrd="0" presId="urn:microsoft.com/office/officeart/2005/8/layout/venn2"/>
    <dgm:cxn modelId="{82E86957-DDCF-4CC6-9337-7E4D5E0C0766}" type="presParOf" srcId="{A93D530B-AFF0-4957-ACB1-0EA2F7B788DB}" destId="{AE5070D2-E6AF-42FE-A643-0544D052F03F}" srcOrd="3" destOrd="0" presId="urn:microsoft.com/office/officeart/2005/8/layout/venn2"/>
    <dgm:cxn modelId="{10B66440-68BB-46FE-A596-3C7600C9C8E4}" type="presParOf" srcId="{AE5070D2-E6AF-42FE-A643-0544D052F03F}" destId="{1F3EB31D-62D5-4C01-9071-D37DA956CE42}" srcOrd="0" destOrd="0" presId="urn:microsoft.com/office/officeart/2005/8/layout/venn2"/>
    <dgm:cxn modelId="{C7CC8FC3-401F-4A03-B9D1-DAEBAF34F219}" type="presParOf" srcId="{AE5070D2-E6AF-42FE-A643-0544D052F03F}" destId="{1F798B60-CC7D-4D6D-943A-C3A59DC10EBF}" srcOrd="1" destOrd="0" presId="urn:microsoft.com/office/officeart/2005/8/layout/ven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646264E-A193-49FB-B616-F8BA656631FE}" type="doc">
      <dgm:prSet loTypeId="urn:microsoft.com/office/officeart/2005/8/layout/StepDownProcess" loCatId="process" qsTypeId="urn:microsoft.com/office/officeart/2005/8/quickstyle/simple1" qsCatId="simple" csTypeId="urn:microsoft.com/office/officeart/2005/8/colors/colorful2" csCatId="colorful" phldr="1"/>
      <dgm:spPr/>
      <dgm:t>
        <a:bodyPr/>
        <a:lstStyle/>
        <a:p>
          <a:endParaRPr lang="en-GB"/>
        </a:p>
      </dgm:t>
    </dgm:pt>
    <dgm:pt modelId="{07CE17E9-AB78-4949-BD62-2F094B208C01}">
      <dgm:prSet phldrT="[Text]" custT="1"/>
      <dgm:spPr/>
      <dgm:t>
        <a:bodyPr/>
        <a:lstStyle/>
        <a:p>
          <a:r>
            <a:rPr lang="en-GB" altLang="en-US" sz="1600" b="1" dirty="0">
              <a:solidFill>
                <a:schemeClr val="tx1"/>
              </a:solidFill>
            </a:rPr>
            <a:t>Code of Conduct for Learners (Diversity, Religious, Cultural &amp; serious misconduct)</a:t>
          </a:r>
          <a:endParaRPr lang="en-GB" sz="1600" b="1" dirty="0">
            <a:solidFill>
              <a:schemeClr val="tx1"/>
            </a:solidFill>
          </a:endParaRPr>
        </a:p>
      </dgm:t>
    </dgm:pt>
    <dgm:pt modelId="{BAFD0D74-FB46-4D1E-98B5-2C3262A78185}" type="parTrans" cxnId="{92BF80DF-478C-497D-BA40-C3BDE9DC3B49}">
      <dgm:prSet/>
      <dgm:spPr/>
      <dgm:t>
        <a:bodyPr/>
        <a:lstStyle/>
        <a:p>
          <a:endParaRPr lang="en-GB"/>
        </a:p>
      </dgm:t>
    </dgm:pt>
    <dgm:pt modelId="{326EE68B-735A-45DD-9041-5030F2051725}" type="sibTrans" cxnId="{92BF80DF-478C-497D-BA40-C3BDE9DC3B49}">
      <dgm:prSet/>
      <dgm:spPr/>
      <dgm:t>
        <a:bodyPr/>
        <a:lstStyle/>
        <a:p>
          <a:endParaRPr lang="en-GB"/>
        </a:p>
      </dgm:t>
    </dgm:pt>
    <dgm:pt modelId="{922966F9-0D9F-4335-87C3-43E2D8C66A9B}">
      <dgm:prSet phldrT="[Text]" phldr="1"/>
      <dgm:spPr/>
      <dgm:t>
        <a:bodyPr/>
        <a:lstStyle/>
        <a:p>
          <a:endParaRPr lang="en-GB"/>
        </a:p>
      </dgm:t>
    </dgm:pt>
    <dgm:pt modelId="{6979DAF2-A18D-4F14-B110-F0DBBD8B7FE2}" type="parTrans" cxnId="{EA155C2E-B9D0-4E2F-9BEA-8DFFD239EDF2}">
      <dgm:prSet/>
      <dgm:spPr/>
      <dgm:t>
        <a:bodyPr/>
        <a:lstStyle/>
        <a:p>
          <a:endParaRPr lang="en-GB"/>
        </a:p>
      </dgm:t>
    </dgm:pt>
    <dgm:pt modelId="{E789FE95-4B52-42B7-A3EA-1199DDF12BF6}" type="sibTrans" cxnId="{EA155C2E-B9D0-4E2F-9BEA-8DFFD239EDF2}">
      <dgm:prSet/>
      <dgm:spPr/>
      <dgm:t>
        <a:bodyPr/>
        <a:lstStyle/>
        <a:p>
          <a:endParaRPr lang="en-GB"/>
        </a:p>
      </dgm:t>
    </dgm:pt>
    <dgm:pt modelId="{F9022E00-A03F-41C7-9C40-41344F864FE9}">
      <dgm:prSet phldrT="[Text]" custT="1"/>
      <dgm:spPr/>
      <dgm:t>
        <a:bodyPr/>
        <a:lstStyle/>
        <a:p>
          <a:r>
            <a:rPr lang="en-GB" altLang="en-US" sz="1600" b="1" dirty="0">
              <a:solidFill>
                <a:schemeClr val="tx1"/>
              </a:solidFill>
            </a:rPr>
            <a:t>Abolishment of Corporal Punishment</a:t>
          </a:r>
          <a:endParaRPr lang="en-GB" sz="1600" b="1" dirty="0">
            <a:solidFill>
              <a:schemeClr val="tx1"/>
            </a:solidFill>
          </a:endParaRPr>
        </a:p>
      </dgm:t>
    </dgm:pt>
    <dgm:pt modelId="{B623F9F1-DA8B-4B8F-8BCA-D7DB23841791}" type="parTrans" cxnId="{49FB5F08-8E70-4C36-B7C2-3BEA34A3FDAC}">
      <dgm:prSet/>
      <dgm:spPr/>
      <dgm:t>
        <a:bodyPr/>
        <a:lstStyle/>
        <a:p>
          <a:endParaRPr lang="en-GB"/>
        </a:p>
      </dgm:t>
    </dgm:pt>
    <dgm:pt modelId="{D938AB3A-00A0-4C64-A411-67E0E081CE8D}" type="sibTrans" cxnId="{49FB5F08-8E70-4C36-B7C2-3BEA34A3FDAC}">
      <dgm:prSet/>
      <dgm:spPr/>
      <dgm:t>
        <a:bodyPr/>
        <a:lstStyle/>
        <a:p>
          <a:endParaRPr lang="en-GB"/>
        </a:p>
      </dgm:t>
    </dgm:pt>
    <dgm:pt modelId="{4ECBE89B-D30F-45BD-B5EB-746F1C242C70}">
      <dgm:prSet phldrT="[Text]" phldr="1"/>
      <dgm:spPr/>
      <dgm:t>
        <a:bodyPr/>
        <a:lstStyle/>
        <a:p>
          <a:endParaRPr lang="en-GB"/>
        </a:p>
      </dgm:t>
    </dgm:pt>
    <dgm:pt modelId="{6E010BCF-2311-43AF-88F4-9332DCDD50AD}" type="parTrans" cxnId="{F2B653F1-19BE-40FD-A1D9-024A11F6D1B7}">
      <dgm:prSet/>
      <dgm:spPr/>
      <dgm:t>
        <a:bodyPr/>
        <a:lstStyle/>
        <a:p>
          <a:endParaRPr lang="en-GB"/>
        </a:p>
      </dgm:t>
    </dgm:pt>
    <dgm:pt modelId="{6D065621-3818-4CC8-98E1-1C80744EB0B1}" type="sibTrans" cxnId="{F2B653F1-19BE-40FD-A1D9-024A11F6D1B7}">
      <dgm:prSet/>
      <dgm:spPr/>
      <dgm:t>
        <a:bodyPr/>
        <a:lstStyle/>
        <a:p>
          <a:endParaRPr lang="en-GB"/>
        </a:p>
      </dgm:t>
    </dgm:pt>
    <dgm:pt modelId="{613F3C98-79FE-4797-A8DD-61C0C19CFD02}">
      <dgm:prSet phldrT="[Text]" custT="1"/>
      <dgm:spPr/>
      <dgm:t>
        <a:bodyPr/>
        <a:lstStyle/>
        <a:p>
          <a:r>
            <a:rPr lang="en-GB" altLang="en-US" sz="1600" b="1" dirty="0">
              <a:solidFill>
                <a:schemeClr val="tx1"/>
              </a:solidFill>
            </a:rPr>
            <a:t>Abolishment of Initiations in schools</a:t>
          </a:r>
          <a:endParaRPr lang="en-GB" sz="1600" b="1" dirty="0">
            <a:solidFill>
              <a:schemeClr val="tx1"/>
            </a:solidFill>
          </a:endParaRPr>
        </a:p>
      </dgm:t>
    </dgm:pt>
    <dgm:pt modelId="{5E574BF5-0351-4F93-9847-2E6356E2475E}" type="parTrans" cxnId="{A2E3DD39-8691-44A9-AE01-B75196CA4678}">
      <dgm:prSet/>
      <dgm:spPr/>
      <dgm:t>
        <a:bodyPr/>
        <a:lstStyle/>
        <a:p>
          <a:endParaRPr lang="en-GB"/>
        </a:p>
      </dgm:t>
    </dgm:pt>
    <dgm:pt modelId="{C0768893-4F21-457F-B4B0-875CF7696A52}" type="sibTrans" cxnId="{A2E3DD39-8691-44A9-AE01-B75196CA4678}">
      <dgm:prSet/>
      <dgm:spPr/>
      <dgm:t>
        <a:bodyPr/>
        <a:lstStyle/>
        <a:p>
          <a:endParaRPr lang="en-GB"/>
        </a:p>
      </dgm:t>
    </dgm:pt>
    <dgm:pt modelId="{1230DBD9-74E8-4EEA-8CB8-34ADA3CE7A7B}">
      <dgm:prSet phldrT="[Text]" phldr="1"/>
      <dgm:spPr/>
      <dgm:t>
        <a:bodyPr/>
        <a:lstStyle/>
        <a:p>
          <a:endParaRPr lang="en-GB"/>
        </a:p>
      </dgm:t>
    </dgm:pt>
    <dgm:pt modelId="{D1782914-F43E-49FE-86ED-8687646DD430}" type="parTrans" cxnId="{D0B20C15-D8F6-4B20-B827-7A159A0B9C19}">
      <dgm:prSet/>
      <dgm:spPr/>
      <dgm:t>
        <a:bodyPr/>
        <a:lstStyle/>
        <a:p>
          <a:endParaRPr lang="en-GB"/>
        </a:p>
      </dgm:t>
    </dgm:pt>
    <dgm:pt modelId="{10D41386-8851-4EEF-B086-550A011F7EE3}" type="sibTrans" cxnId="{D0B20C15-D8F6-4B20-B827-7A159A0B9C19}">
      <dgm:prSet/>
      <dgm:spPr/>
      <dgm:t>
        <a:bodyPr/>
        <a:lstStyle/>
        <a:p>
          <a:endParaRPr lang="en-GB"/>
        </a:p>
      </dgm:t>
    </dgm:pt>
    <dgm:pt modelId="{6BEFD462-D951-4256-A7D7-5EEE88A76495}">
      <dgm:prSet custT="1"/>
      <dgm:spPr/>
      <dgm:t>
        <a:bodyPr/>
        <a:lstStyle/>
        <a:p>
          <a:r>
            <a:rPr lang="en-GB" sz="1600" b="1" dirty="0">
              <a:solidFill>
                <a:schemeClr val="tx1"/>
              </a:solidFill>
            </a:rPr>
            <a:t>Requirements for the Merger and Closure of Small and non-Viable Schools</a:t>
          </a:r>
        </a:p>
      </dgm:t>
    </dgm:pt>
    <dgm:pt modelId="{299055C0-2D7D-4034-A69A-A1E908D5AF84}" type="parTrans" cxnId="{122263EE-F04B-40CB-BA6D-A04CCE28956C}">
      <dgm:prSet/>
      <dgm:spPr/>
      <dgm:t>
        <a:bodyPr/>
        <a:lstStyle/>
        <a:p>
          <a:endParaRPr lang="en-GB"/>
        </a:p>
      </dgm:t>
    </dgm:pt>
    <dgm:pt modelId="{3E3D95BD-6388-481A-8A25-7A2AD95DBBA7}" type="sibTrans" cxnId="{122263EE-F04B-40CB-BA6D-A04CCE28956C}">
      <dgm:prSet/>
      <dgm:spPr/>
      <dgm:t>
        <a:bodyPr/>
        <a:lstStyle/>
        <a:p>
          <a:endParaRPr lang="en-GB"/>
        </a:p>
      </dgm:t>
    </dgm:pt>
    <dgm:pt modelId="{0C55B1F0-BDAB-4347-B546-1F5C1A9E9313}" type="pres">
      <dgm:prSet presAssocID="{6646264E-A193-49FB-B616-F8BA656631FE}" presName="rootnode" presStyleCnt="0">
        <dgm:presLayoutVars>
          <dgm:chMax/>
          <dgm:chPref/>
          <dgm:dir/>
          <dgm:animLvl val="lvl"/>
        </dgm:presLayoutVars>
      </dgm:prSet>
      <dgm:spPr/>
    </dgm:pt>
    <dgm:pt modelId="{2E7DEC3C-CDA3-4E5E-8F73-6BD374123E0C}" type="pres">
      <dgm:prSet presAssocID="{07CE17E9-AB78-4949-BD62-2F094B208C01}" presName="composite" presStyleCnt="0"/>
      <dgm:spPr/>
    </dgm:pt>
    <dgm:pt modelId="{38CCB7B0-9CA0-49F3-8C5B-9CAA7A9843CC}" type="pres">
      <dgm:prSet presAssocID="{07CE17E9-AB78-4949-BD62-2F094B208C01}" presName="bentUpArrow1" presStyleLbl="alignImgPlace1" presStyleIdx="0" presStyleCnt="3"/>
      <dgm:spPr/>
    </dgm:pt>
    <dgm:pt modelId="{4FE75D9A-997C-4F7B-A0D5-D9B338FD562F}" type="pres">
      <dgm:prSet presAssocID="{07CE17E9-AB78-4949-BD62-2F094B208C01}" presName="ParentText" presStyleLbl="node1" presStyleIdx="0" presStyleCnt="4" custScaleX="125535">
        <dgm:presLayoutVars>
          <dgm:chMax val="1"/>
          <dgm:chPref val="1"/>
          <dgm:bulletEnabled val="1"/>
        </dgm:presLayoutVars>
      </dgm:prSet>
      <dgm:spPr/>
    </dgm:pt>
    <dgm:pt modelId="{3BC0F05F-7ABB-43ED-89D1-C2F05A5AC5A8}" type="pres">
      <dgm:prSet presAssocID="{07CE17E9-AB78-4949-BD62-2F094B208C01}" presName="ChildText" presStyleLbl="revTx" presStyleIdx="0" presStyleCnt="3">
        <dgm:presLayoutVars>
          <dgm:chMax val="0"/>
          <dgm:chPref val="0"/>
          <dgm:bulletEnabled val="1"/>
        </dgm:presLayoutVars>
      </dgm:prSet>
      <dgm:spPr/>
    </dgm:pt>
    <dgm:pt modelId="{ECE40DB1-F739-4B39-A558-4C15D0666F01}" type="pres">
      <dgm:prSet presAssocID="{326EE68B-735A-45DD-9041-5030F2051725}" presName="sibTrans" presStyleCnt="0"/>
      <dgm:spPr/>
    </dgm:pt>
    <dgm:pt modelId="{FE54E087-67DF-4E25-8A5B-BB70C16EE135}" type="pres">
      <dgm:prSet presAssocID="{F9022E00-A03F-41C7-9C40-41344F864FE9}" presName="composite" presStyleCnt="0"/>
      <dgm:spPr/>
    </dgm:pt>
    <dgm:pt modelId="{B3A76332-3747-4286-A6B3-AC6D4A02887D}" type="pres">
      <dgm:prSet presAssocID="{F9022E00-A03F-41C7-9C40-41344F864FE9}" presName="bentUpArrow1" presStyleLbl="alignImgPlace1" presStyleIdx="1" presStyleCnt="3"/>
      <dgm:spPr/>
    </dgm:pt>
    <dgm:pt modelId="{A50B0998-BC17-46E8-9152-FA2811ED91C1}" type="pres">
      <dgm:prSet presAssocID="{F9022E00-A03F-41C7-9C40-41344F864FE9}" presName="ParentText" presStyleLbl="node1" presStyleIdx="1" presStyleCnt="4">
        <dgm:presLayoutVars>
          <dgm:chMax val="1"/>
          <dgm:chPref val="1"/>
          <dgm:bulletEnabled val="1"/>
        </dgm:presLayoutVars>
      </dgm:prSet>
      <dgm:spPr/>
    </dgm:pt>
    <dgm:pt modelId="{3A3055C3-F453-4560-ACF3-40F252B8196B}" type="pres">
      <dgm:prSet presAssocID="{F9022E00-A03F-41C7-9C40-41344F864FE9}" presName="ChildText" presStyleLbl="revTx" presStyleIdx="1" presStyleCnt="3">
        <dgm:presLayoutVars>
          <dgm:chMax val="0"/>
          <dgm:chPref val="0"/>
          <dgm:bulletEnabled val="1"/>
        </dgm:presLayoutVars>
      </dgm:prSet>
      <dgm:spPr/>
    </dgm:pt>
    <dgm:pt modelId="{92E474C5-0C40-470B-A97A-EFA89B62D44B}" type="pres">
      <dgm:prSet presAssocID="{D938AB3A-00A0-4C64-A411-67E0E081CE8D}" presName="sibTrans" presStyleCnt="0"/>
      <dgm:spPr/>
    </dgm:pt>
    <dgm:pt modelId="{0F06E6B1-524D-41E0-A70F-FA8D6B3AA2FC}" type="pres">
      <dgm:prSet presAssocID="{613F3C98-79FE-4797-A8DD-61C0C19CFD02}" presName="composite" presStyleCnt="0"/>
      <dgm:spPr/>
    </dgm:pt>
    <dgm:pt modelId="{BB8881FC-4592-4065-B73D-5A6C7C724E70}" type="pres">
      <dgm:prSet presAssocID="{613F3C98-79FE-4797-A8DD-61C0C19CFD02}" presName="bentUpArrow1" presStyleLbl="alignImgPlace1" presStyleIdx="2" presStyleCnt="3"/>
      <dgm:spPr/>
    </dgm:pt>
    <dgm:pt modelId="{D149526F-B252-44C3-9DD2-07B0B7A7983A}" type="pres">
      <dgm:prSet presAssocID="{613F3C98-79FE-4797-A8DD-61C0C19CFD02}" presName="ParentText" presStyleLbl="node1" presStyleIdx="2" presStyleCnt="4">
        <dgm:presLayoutVars>
          <dgm:chMax val="1"/>
          <dgm:chPref val="1"/>
          <dgm:bulletEnabled val="1"/>
        </dgm:presLayoutVars>
      </dgm:prSet>
      <dgm:spPr/>
    </dgm:pt>
    <dgm:pt modelId="{91DFA423-3080-4617-B4F5-4C3FFBFF91C7}" type="pres">
      <dgm:prSet presAssocID="{613F3C98-79FE-4797-A8DD-61C0C19CFD02}" presName="ChildText" presStyleLbl="revTx" presStyleIdx="2" presStyleCnt="3">
        <dgm:presLayoutVars>
          <dgm:chMax val="0"/>
          <dgm:chPref val="0"/>
          <dgm:bulletEnabled val="1"/>
        </dgm:presLayoutVars>
      </dgm:prSet>
      <dgm:spPr/>
    </dgm:pt>
    <dgm:pt modelId="{FEA101F2-23C1-44D3-ADCC-654C0B837DC5}" type="pres">
      <dgm:prSet presAssocID="{C0768893-4F21-457F-B4B0-875CF7696A52}" presName="sibTrans" presStyleCnt="0"/>
      <dgm:spPr/>
    </dgm:pt>
    <dgm:pt modelId="{8DA3BB0A-141A-4A6E-8D41-DF00FD42D331}" type="pres">
      <dgm:prSet presAssocID="{6BEFD462-D951-4256-A7D7-5EEE88A76495}" presName="composite" presStyleCnt="0"/>
      <dgm:spPr/>
    </dgm:pt>
    <dgm:pt modelId="{04584FF4-C8EC-4145-AB8F-3E71D5BF2FC5}" type="pres">
      <dgm:prSet presAssocID="{6BEFD462-D951-4256-A7D7-5EEE88A76495}" presName="ParentText" presStyleLbl="node1" presStyleIdx="3" presStyleCnt="4">
        <dgm:presLayoutVars>
          <dgm:chMax val="1"/>
          <dgm:chPref val="1"/>
          <dgm:bulletEnabled val="1"/>
        </dgm:presLayoutVars>
      </dgm:prSet>
      <dgm:spPr/>
    </dgm:pt>
  </dgm:ptLst>
  <dgm:cxnLst>
    <dgm:cxn modelId="{49FB5F08-8E70-4C36-B7C2-3BEA34A3FDAC}" srcId="{6646264E-A193-49FB-B616-F8BA656631FE}" destId="{F9022E00-A03F-41C7-9C40-41344F864FE9}" srcOrd="1" destOrd="0" parTransId="{B623F9F1-DA8B-4B8F-8BCA-D7DB23841791}" sibTransId="{D938AB3A-00A0-4C64-A411-67E0E081CE8D}"/>
    <dgm:cxn modelId="{D0B20C15-D8F6-4B20-B827-7A159A0B9C19}" srcId="{613F3C98-79FE-4797-A8DD-61C0C19CFD02}" destId="{1230DBD9-74E8-4EEA-8CB8-34ADA3CE7A7B}" srcOrd="0" destOrd="0" parTransId="{D1782914-F43E-49FE-86ED-8687646DD430}" sibTransId="{10D41386-8851-4EEF-B086-550A011F7EE3}"/>
    <dgm:cxn modelId="{6D19431E-47C0-4BDE-89A4-A902EF40DB4A}" type="presOf" srcId="{1230DBD9-74E8-4EEA-8CB8-34ADA3CE7A7B}" destId="{91DFA423-3080-4617-B4F5-4C3FFBFF91C7}" srcOrd="0" destOrd="0" presId="urn:microsoft.com/office/officeart/2005/8/layout/StepDownProcess"/>
    <dgm:cxn modelId="{EA155C2E-B9D0-4E2F-9BEA-8DFFD239EDF2}" srcId="{07CE17E9-AB78-4949-BD62-2F094B208C01}" destId="{922966F9-0D9F-4335-87C3-43E2D8C66A9B}" srcOrd="0" destOrd="0" parTransId="{6979DAF2-A18D-4F14-B110-F0DBBD8B7FE2}" sibTransId="{E789FE95-4B52-42B7-A3EA-1199DDF12BF6}"/>
    <dgm:cxn modelId="{A2E3DD39-8691-44A9-AE01-B75196CA4678}" srcId="{6646264E-A193-49FB-B616-F8BA656631FE}" destId="{613F3C98-79FE-4797-A8DD-61C0C19CFD02}" srcOrd="2" destOrd="0" parTransId="{5E574BF5-0351-4F93-9847-2E6356E2475E}" sibTransId="{C0768893-4F21-457F-B4B0-875CF7696A52}"/>
    <dgm:cxn modelId="{671E1378-BC9A-41B2-B28D-02A2D2FAB0E5}" type="presOf" srcId="{6646264E-A193-49FB-B616-F8BA656631FE}" destId="{0C55B1F0-BDAB-4347-B546-1F5C1A9E9313}" srcOrd="0" destOrd="0" presId="urn:microsoft.com/office/officeart/2005/8/layout/StepDownProcess"/>
    <dgm:cxn modelId="{AF922D87-8515-4298-9929-55A44B9BFC24}" type="presOf" srcId="{613F3C98-79FE-4797-A8DD-61C0C19CFD02}" destId="{D149526F-B252-44C3-9DD2-07B0B7A7983A}" srcOrd="0" destOrd="0" presId="urn:microsoft.com/office/officeart/2005/8/layout/StepDownProcess"/>
    <dgm:cxn modelId="{203B3FAB-5B8B-46CE-AE80-C94E6D3D0836}" type="presOf" srcId="{922966F9-0D9F-4335-87C3-43E2D8C66A9B}" destId="{3BC0F05F-7ABB-43ED-89D1-C2F05A5AC5A8}" srcOrd="0" destOrd="0" presId="urn:microsoft.com/office/officeart/2005/8/layout/StepDownProcess"/>
    <dgm:cxn modelId="{AD5B5ED8-5A00-450B-950F-7793ECF15052}" type="presOf" srcId="{4ECBE89B-D30F-45BD-B5EB-746F1C242C70}" destId="{3A3055C3-F453-4560-ACF3-40F252B8196B}" srcOrd="0" destOrd="0" presId="urn:microsoft.com/office/officeart/2005/8/layout/StepDownProcess"/>
    <dgm:cxn modelId="{92BF80DF-478C-497D-BA40-C3BDE9DC3B49}" srcId="{6646264E-A193-49FB-B616-F8BA656631FE}" destId="{07CE17E9-AB78-4949-BD62-2F094B208C01}" srcOrd="0" destOrd="0" parTransId="{BAFD0D74-FB46-4D1E-98B5-2C3262A78185}" sibTransId="{326EE68B-735A-45DD-9041-5030F2051725}"/>
    <dgm:cxn modelId="{2CE509E1-A4CF-4EED-A763-B1B9675A2370}" type="presOf" srcId="{6BEFD462-D951-4256-A7D7-5EEE88A76495}" destId="{04584FF4-C8EC-4145-AB8F-3E71D5BF2FC5}" srcOrd="0" destOrd="0" presId="urn:microsoft.com/office/officeart/2005/8/layout/StepDownProcess"/>
    <dgm:cxn modelId="{0E8DA5E5-5300-44FE-A211-AC09B077B994}" type="presOf" srcId="{07CE17E9-AB78-4949-BD62-2F094B208C01}" destId="{4FE75D9A-997C-4F7B-A0D5-D9B338FD562F}" srcOrd="0" destOrd="0" presId="urn:microsoft.com/office/officeart/2005/8/layout/StepDownProcess"/>
    <dgm:cxn modelId="{122263EE-F04B-40CB-BA6D-A04CCE28956C}" srcId="{6646264E-A193-49FB-B616-F8BA656631FE}" destId="{6BEFD462-D951-4256-A7D7-5EEE88A76495}" srcOrd="3" destOrd="0" parTransId="{299055C0-2D7D-4034-A69A-A1E908D5AF84}" sibTransId="{3E3D95BD-6388-481A-8A25-7A2AD95DBBA7}"/>
    <dgm:cxn modelId="{F2B653F1-19BE-40FD-A1D9-024A11F6D1B7}" srcId="{F9022E00-A03F-41C7-9C40-41344F864FE9}" destId="{4ECBE89B-D30F-45BD-B5EB-746F1C242C70}" srcOrd="0" destOrd="0" parTransId="{6E010BCF-2311-43AF-88F4-9332DCDD50AD}" sibTransId="{6D065621-3818-4CC8-98E1-1C80744EB0B1}"/>
    <dgm:cxn modelId="{BE163AF9-10CB-4ECD-B656-86D2BDA00B09}" type="presOf" srcId="{F9022E00-A03F-41C7-9C40-41344F864FE9}" destId="{A50B0998-BC17-46E8-9152-FA2811ED91C1}" srcOrd="0" destOrd="0" presId="urn:microsoft.com/office/officeart/2005/8/layout/StepDownProcess"/>
    <dgm:cxn modelId="{8879C7EC-E908-4804-B7A1-4E986C9A97B0}" type="presParOf" srcId="{0C55B1F0-BDAB-4347-B546-1F5C1A9E9313}" destId="{2E7DEC3C-CDA3-4E5E-8F73-6BD374123E0C}" srcOrd="0" destOrd="0" presId="urn:microsoft.com/office/officeart/2005/8/layout/StepDownProcess"/>
    <dgm:cxn modelId="{B457984E-EC34-4396-8587-D6FE8C47A674}" type="presParOf" srcId="{2E7DEC3C-CDA3-4E5E-8F73-6BD374123E0C}" destId="{38CCB7B0-9CA0-49F3-8C5B-9CAA7A9843CC}" srcOrd="0" destOrd="0" presId="urn:microsoft.com/office/officeart/2005/8/layout/StepDownProcess"/>
    <dgm:cxn modelId="{61E5AD51-BC22-438A-A65F-6472A613A670}" type="presParOf" srcId="{2E7DEC3C-CDA3-4E5E-8F73-6BD374123E0C}" destId="{4FE75D9A-997C-4F7B-A0D5-D9B338FD562F}" srcOrd="1" destOrd="0" presId="urn:microsoft.com/office/officeart/2005/8/layout/StepDownProcess"/>
    <dgm:cxn modelId="{465AE450-7A0F-4729-B47B-D03F997BCC21}" type="presParOf" srcId="{2E7DEC3C-CDA3-4E5E-8F73-6BD374123E0C}" destId="{3BC0F05F-7ABB-43ED-89D1-C2F05A5AC5A8}" srcOrd="2" destOrd="0" presId="urn:microsoft.com/office/officeart/2005/8/layout/StepDownProcess"/>
    <dgm:cxn modelId="{5FEF2901-7D85-42AA-AD80-BD2211BE2490}" type="presParOf" srcId="{0C55B1F0-BDAB-4347-B546-1F5C1A9E9313}" destId="{ECE40DB1-F739-4B39-A558-4C15D0666F01}" srcOrd="1" destOrd="0" presId="urn:microsoft.com/office/officeart/2005/8/layout/StepDownProcess"/>
    <dgm:cxn modelId="{359610E5-F19E-4A45-B5CC-6E09D68059F5}" type="presParOf" srcId="{0C55B1F0-BDAB-4347-B546-1F5C1A9E9313}" destId="{FE54E087-67DF-4E25-8A5B-BB70C16EE135}" srcOrd="2" destOrd="0" presId="urn:microsoft.com/office/officeart/2005/8/layout/StepDownProcess"/>
    <dgm:cxn modelId="{63F78DB1-7A6B-4F97-96D3-2A616336C00A}" type="presParOf" srcId="{FE54E087-67DF-4E25-8A5B-BB70C16EE135}" destId="{B3A76332-3747-4286-A6B3-AC6D4A02887D}" srcOrd="0" destOrd="0" presId="urn:microsoft.com/office/officeart/2005/8/layout/StepDownProcess"/>
    <dgm:cxn modelId="{4762AE5A-A8F5-4F74-BC12-FBB1CA2A203A}" type="presParOf" srcId="{FE54E087-67DF-4E25-8A5B-BB70C16EE135}" destId="{A50B0998-BC17-46E8-9152-FA2811ED91C1}" srcOrd="1" destOrd="0" presId="urn:microsoft.com/office/officeart/2005/8/layout/StepDownProcess"/>
    <dgm:cxn modelId="{223DA6D1-259E-480E-86B2-D40B3D702351}" type="presParOf" srcId="{FE54E087-67DF-4E25-8A5B-BB70C16EE135}" destId="{3A3055C3-F453-4560-ACF3-40F252B8196B}" srcOrd="2" destOrd="0" presId="urn:microsoft.com/office/officeart/2005/8/layout/StepDownProcess"/>
    <dgm:cxn modelId="{A28BEF3E-E89D-4029-8F75-A32FF25A9715}" type="presParOf" srcId="{0C55B1F0-BDAB-4347-B546-1F5C1A9E9313}" destId="{92E474C5-0C40-470B-A97A-EFA89B62D44B}" srcOrd="3" destOrd="0" presId="urn:microsoft.com/office/officeart/2005/8/layout/StepDownProcess"/>
    <dgm:cxn modelId="{5FDFD086-B40F-4BFC-8349-FCBC6D7EE6C7}" type="presParOf" srcId="{0C55B1F0-BDAB-4347-B546-1F5C1A9E9313}" destId="{0F06E6B1-524D-41E0-A70F-FA8D6B3AA2FC}" srcOrd="4" destOrd="0" presId="urn:microsoft.com/office/officeart/2005/8/layout/StepDownProcess"/>
    <dgm:cxn modelId="{D2C19470-D876-4D81-AB9F-3D5673A91C1A}" type="presParOf" srcId="{0F06E6B1-524D-41E0-A70F-FA8D6B3AA2FC}" destId="{BB8881FC-4592-4065-B73D-5A6C7C724E70}" srcOrd="0" destOrd="0" presId="urn:microsoft.com/office/officeart/2005/8/layout/StepDownProcess"/>
    <dgm:cxn modelId="{28D574ED-725D-49DC-AF32-FA420A433677}" type="presParOf" srcId="{0F06E6B1-524D-41E0-A70F-FA8D6B3AA2FC}" destId="{D149526F-B252-44C3-9DD2-07B0B7A7983A}" srcOrd="1" destOrd="0" presId="urn:microsoft.com/office/officeart/2005/8/layout/StepDownProcess"/>
    <dgm:cxn modelId="{CB2FB797-20B8-48E2-949B-AA7FA2EA01E6}" type="presParOf" srcId="{0F06E6B1-524D-41E0-A70F-FA8D6B3AA2FC}" destId="{91DFA423-3080-4617-B4F5-4C3FFBFF91C7}" srcOrd="2" destOrd="0" presId="urn:microsoft.com/office/officeart/2005/8/layout/StepDownProcess"/>
    <dgm:cxn modelId="{F5A92253-E781-4AFD-8988-1762B348489A}" type="presParOf" srcId="{0C55B1F0-BDAB-4347-B546-1F5C1A9E9313}" destId="{FEA101F2-23C1-44D3-ADCC-654C0B837DC5}" srcOrd="5" destOrd="0" presId="urn:microsoft.com/office/officeart/2005/8/layout/StepDownProcess"/>
    <dgm:cxn modelId="{17F0A40B-4D53-45C0-BF63-BE17DFE74979}" type="presParOf" srcId="{0C55B1F0-BDAB-4347-B546-1F5C1A9E9313}" destId="{8DA3BB0A-141A-4A6E-8D41-DF00FD42D331}" srcOrd="6" destOrd="0" presId="urn:microsoft.com/office/officeart/2005/8/layout/StepDownProcess"/>
    <dgm:cxn modelId="{F519B636-221D-47AB-A743-4EF966DB68AC}" type="presParOf" srcId="{8DA3BB0A-141A-4A6E-8D41-DF00FD42D331}" destId="{04584FF4-C8EC-4145-AB8F-3E71D5BF2FC5}" srcOrd="0" destOrd="0" presId="urn:microsoft.com/office/officeart/2005/8/layout/StepDown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C1721F1-BA8E-4391-BD56-410C008C26D8}" type="doc">
      <dgm:prSet loTypeId="urn:microsoft.com/office/officeart/2005/8/layout/bProcess2" loCatId="process" qsTypeId="urn:microsoft.com/office/officeart/2005/8/quickstyle/simple1" qsCatId="simple" csTypeId="urn:microsoft.com/office/officeart/2005/8/colors/accent6_1" csCatId="accent6" phldr="1"/>
      <dgm:spPr/>
      <dgm:t>
        <a:bodyPr/>
        <a:lstStyle/>
        <a:p>
          <a:endParaRPr lang="en-GB"/>
        </a:p>
      </dgm:t>
    </dgm:pt>
    <dgm:pt modelId="{AD8E4CAB-7395-439C-95B8-C04A7B2D4DB7}">
      <dgm:prSet phldrT="[Text]" custT="1"/>
      <dgm:spPr/>
      <dgm:t>
        <a:bodyPr/>
        <a:lstStyle/>
        <a:p>
          <a:r>
            <a:rPr lang="en-GB" altLang="en-US" sz="2000"/>
            <a:t>Removal of ineffective SGB members…..</a:t>
          </a:r>
          <a:endParaRPr lang="en-GB" sz="2000" dirty="0"/>
        </a:p>
      </dgm:t>
    </dgm:pt>
    <dgm:pt modelId="{DB3A9BB2-1DE3-4101-B98C-0547AA54071B}" type="parTrans" cxnId="{A08422C1-509D-4455-9421-24108089A2AD}">
      <dgm:prSet/>
      <dgm:spPr/>
      <dgm:t>
        <a:bodyPr/>
        <a:lstStyle/>
        <a:p>
          <a:endParaRPr lang="en-GB"/>
        </a:p>
      </dgm:t>
    </dgm:pt>
    <dgm:pt modelId="{C95C10EF-0231-4616-B867-8FDF7925B4AD}" type="sibTrans" cxnId="{A08422C1-509D-4455-9421-24108089A2AD}">
      <dgm:prSet/>
      <dgm:spPr/>
      <dgm:t>
        <a:bodyPr/>
        <a:lstStyle/>
        <a:p>
          <a:endParaRPr lang="en-GB" sz="2800"/>
        </a:p>
      </dgm:t>
    </dgm:pt>
    <dgm:pt modelId="{36167180-F73F-4CCD-A52D-E6CAED9A0301}">
      <dgm:prSet phldrT="[Text]" custT="1"/>
      <dgm:spPr/>
      <dgm:t>
        <a:bodyPr/>
        <a:lstStyle/>
        <a:p>
          <a:r>
            <a:rPr lang="en-GB" altLang="en-US" sz="2000" dirty="0"/>
            <a:t>Tightening financial accountability (Financial records, Reporting and budgeting processes)</a:t>
          </a:r>
          <a:endParaRPr lang="en-GB" sz="2000" dirty="0"/>
        </a:p>
      </dgm:t>
    </dgm:pt>
    <dgm:pt modelId="{CFCA0C52-F23C-4393-9D89-C46E8CD4917D}" type="parTrans" cxnId="{16EC02D0-E913-4BCF-B401-B7F25AD6C06B}">
      <dgm:prSet/>
      <dgm:spPr/>
      <dgm:t>
        <a:bodyPr/>
        <a:lstStyle/>
        <a:p>
          <a:endParaRPr lang="en-GB"/>
        </a:p>
      </dgm:t>
    </dgm:pt>
    <dgm:pt modelId="{D9478CA6-4ECE-42EE-BDF1-635DA702DEC5}" type="sibTrans" cxnId="{16EC02D0-E913-4BCF-B401-B7F25AD6C06B}">
      <dgm:prSet/>
      <dgm:spPr/>
      <dgm:t>
        <a:bodyPr/>
        <a:lstStyle/>
        <a:p>
          <a:endParaRPr lang="en-GB"/>
        </a:p>
      </dgm:t>
    </dgm:pt>
    <dgm:pt modelId="{1885B980-1BE3-4C2C-997F-ED2A1E7B610B}">
      <dgm:prSet phldrT="[Text]" custT="1"/>
      <dgm:spPr/>
      <dgm:t>
        <a:bodyPr/>
        <a:lstStyle/>
        <a:p>
          <a:r>
            <a:rPr lang="en-GB" altLang="en-US" sz="2000" dirty="0"/>
            <a:t>Incorporating new schools into SGBs (Membership of schools of specialisation, special schools</a:t>
          </a:r>
          <a:endParaRPr lang="en-GB" sz="2000" dirty="0"/>
        </a:p>
      </dgm:t>
    </dgm:pt>
    <dgm:pt modelId="{7692DF8F-E220-4625-B740-2E60CDB28B21}" type="parTrans" cxnId="{6C9A95A8-F08C-4D8A-B6AB-B9F41D8E5FEA}">
      <dgm:prSet/>
      <dgm:spPr/>
      <dgm:t>
        <a:bodyPr/>
        <a:lstStyle/>
        <a:p>
          <a:endParaRPr lang="en-GB"/>
        </a:p>
      </dgm:t>
    </dgm:pt>
    <dgm:pt modelId="{A65AE7E8-06BA-4518-BFE6-60BA2809D955}" type="sibTrans" cxnId="{6C9A95A8-F08C-4D8A-B6AB-B9F41D8E5FEA}">
      <dgm:prSet/>
      <dgm:spPr/>
      <dgm:t>
        <a:bodyPr/>
        <a:lstStyle/>
        <a:p>
          <a:endParaRPr lang="en-GB"/>
        </a:p>
      </dgm:t>
    </dgm:pt>
    <dgm:pt modelId="{34138608-ACA5-4F32-BFA3-2D1920810855}">
      <dgm:prSet phldrT="[Text]" custT="1"/>
      <dgm:spPr/>
      <dgm:t>
        <a:bodyPr/>
        <a:lstStyle/>
        <a:p>
          <a:r>
            <a:rPr lang="en-GB" altLang="en-US" sz="1800" dirty="0"/>
            <a:t>Declaration of interest - Recusal requirement</a:t>
          </a:r>
          <a:endParaRPr lang="en-GB" sz="1800" dirty="0"/>
        </a:p>
      </dgm:t>
    </dgm:pt>
    <dgm:pt modelId="{9023E7C1-43F6-4411-9785-41B32EC530A5}" type="parTrans" cxnId="{4F0CC889-3FBF-49B6-A5C7-C99CE17A9617}">
      <dgm:prSet/>
      <dgm:spPr/>
      <dgm:t>
        <a:bodyPr/>
        <a:lstStyle/>
        <a:p>
          <a:endParaRPr lang="en-GB"/>
        </a:p>
      </dgm:t>
    </dgm:pt>
    <dgm:pt modelId="{9F1F9646-9DD9-451B-9875-B63E50FCF112}" type="sibTrans" cxnId="{4F0CC889-3FBF-49B6-A5C7-C99CE17A9617}">
      <dgm:prSet/>
      <dgm:spPr/>
      <dgm:t>
        <a:bodyPr/>
        <a:lstStyle/>
        <a:p>
          <a:endParaRPr lang="en-GB"/>
        </a:p>
      </dgm:t>
    </dgm:pt>
    <dgm:pt modelId="{FCB39484-86ED-43A7-B129-8720F22AE638}">
      <dgm:prSet phldrT="[Text]" custT="1"/>
      <dgm:spPr/>
      <dgm:t>
        <a:bodyPr/>
        <a:lstStyle/>
        <a:p>
          <a:r>
            <a:rPr lang="en-GB" altLang="en-US" sz="2000"/>
            <a:t>Taking away of SGB powers</a:t>
          </a:r>
          <a:endParaRPr lang="en-GB" sz="2000" dirty="0"/>
        </a:p>
      </dgm:t>
    </dgm:pt>
    <dgm:pt modelId="{FF1627DB-4B06-48D8-8DD0-A6EAA5C92A92}" type="parTrans" cxnId="{863A08BD-83B4-442B-B029-8C530053F75E}">
      <dgm:prSet/>
      <dgm:spPr/>
      <dgm:t>
        <a:bodyPr/>
        <a:lstStyle/>
        <a:p>
          <a:endParaRPr lang="en-GB"/>
        </a:p>
      </dgm:t>
    </dgm:pt>
    <dgm:pt modelId="{5D588BD1-60EC-4B1A-A1EB-4B07E2E3ED50}" type="sibTrans" cxnId="{863A08BD-83B4-442B-B029-8C530053F75E}">
      <dgm:prSet/>
      <dgm:spPr/>
      <dgm:t>
        <a:bodyPr/>
        <a:lstStyle/>
        <a:p>
          <a:endParaRPr lang="en-GB"/>
        </a:p>
      </dgm:t>
    </dgm:pt>
    <dgm:pt modelId="{B45B8D0E-96EA-482A-AAC3-F00972C4DB30}">
      <dgm:prSet phldrT="[Text]" custT="1"/>
      <dgm:spPr/>
      <dgm:t>
        <a:bodyPr/>
        <a:lstStyle/>
        <a:p>
          <a:r>
            <a:rPr lang="en-GB" altLang="en-US" sz="2000"/>
            <a:t>Introducing uniform SGB election process</a:t>
          </a:r>
          <a:endParaRPr lang="en-GB" sz="2000" dirty="0"/>
        </a:p>
      </dgm:t>
    </dgm:pt>
    <dgm:pt modelId="{779F8012-E7E6-49E3-8572-D1A4B3751D7A}" type="parTrans" cxnId="{B10A203C-4A41-49E4-BEA8-5DB7E5B00E52}">
      <dgm:prSet/>
      <dgm:spPr/>
      <dgm:t>
        <a:bodyPr/>
        <a:lstStyle/>
        <a:p>
          <a:endParaRPr lang="en-GB"/>
        </a:p>
      </dgm:t>
    </dgm:pt>
    <dgm:pt modelId="{E7AA14C0-8DD4-4513-8A1C-DD729D893983}" type="sibTrans" cxnId="{B10A203C-4A41-49E4-BEA8-5DB7E5B00E52}">
      <dgm:prSet/>
      <dgm:spPr/>
      <dgm:t>
        <a:bodyPr/>
        <a:lstStyle/>
        <a:p>
          <a:endParaRPr lang="en-GB"/>
        </a:p>
      </dgm:t>
    </dgm:pt>
    <dgm:pt modelId="{66BF38C3-C84F-43CD-B219-4D70B5B376E1}">
      <dgm:prSet phldrT="[Text]" custT="1"/>
      <dgm:spPr/>
      <dgm:t>
        <a:bodyPr/>
        <a:lstStyle/>
        <a:p>
          <a:r>
            <a:rPr lang="en-GB" sz="2000" dirty="0"/>
            <a:t>Co-option of members</a:t>
          </a:r>
        </a:p>
      </dgm:t>
    </dgm:pt>
    <dgm:pt modelId="{DC6E34B0-168E-4C4B-A836-0F72165C1B2E}" type="parTrans" cxnId="{C8588E74-6A8C-4189-B3CB-3A23E522A110}">
      <dgm:prSet/>
      <dgm:spPr/>
      <dgm:t>
        <a:bodyPr/>
        <a:lstStyle/>
        <a:p>
          <a:endParaRPr lang="en-GB"/>
        </a:p>
      </dgm:t>
    </dgm:pt>
    <dgm:pt modelId="{EED405A0-E3B9-41E8-B6EB-70F5B5438B06}" type="sibTrans" cxnId="{C8588E74-6A8C-4189-B3CB-3A23E522A110}">
      <dgm:prSet/>
      <dgm:spPr/>
      <dgm:t>
        <a:bodyPr/>
        <a:lstStyle/>
        <a:p>
          <a:endParaRPr lang="en-GB"/>
        </a:p>
      </dgm:t>
    </dgm:pt>
    <dgm:pt modelId="{A1A447BF-6834-44B2-B28D-12F458676DFB}" type="pres">
      <dgm:prSet presAssocID="{FC1721F1-BA8E-4391-BD56-410C008C26D8}" presName="diagram" presStyleCnt="0">
        <dgm:presLayoutVars>
          <dgm:dir/>
          <dgm:resizeHandles/>
        </dgm:presLayoutVars>
      </dgm:prSet>
      <dgm:spPr/>
    </dgm:pt>
    <dgm:pt modelId="{34882974-265E-484C-B4D1-A3C0B3D2A03A}" type="pres">
      <dgm:prSet presAssocID="{AD8E4CAB-7395-439C-95B8-C04A7B2D4DB7}" presName="firstNode" presStyleLbl="node1" presStyleIdx="0" presStyleCnt="7" custScaleX="292098" custScaleY="281406" custLinFactX="-25390" custLinFactNeighborX="-100000" custLinFactNeighborY="-509">
        <dgm:presLayoutVars>
          <dgm:bulletEnabled val="1"/>
        </dgm:presLayoutVars>
      </dgm:prSet>
      <dgm:spPr/>
    </dgm:pt>
    <dgm:pt modelId="{7ADC7E7D-A8FA-4279-A228-EF60FB789063}" type="pres">
      <dgm:prSet presAssocID="{C95C10EF-0231-4616-B867-8FDF7925B4AD}" presName="sibTrans" presStyleLbl="sibTrans2D1" presStyleIdx="0" presStyleCnt="6" custScaleX="775825" custScaleY="234727"/>
      <dgm:spPr/>
    </dgm:pt>
    <dgm:pt modelId="{57A02399-4913-40D2-8FF3-164961F4A537}" type="pres">
      <dgm:prSet presAssocID="{36167180-F73F-4CCD-A52D-E6CAED9A0301}" presName="middleNode" presStyleCnt="0"/>
      <dgm:spPr/>
    </dgm:pt>
    <dgm:pt modelId="{F2010644-5750-4BBA-BF71-92A1C6386CFC}" type="pres">
      <dgm:prSet presAssocID="{36167180-F73F-4CCD-A52D-E6CAED9A0301}" presName="padding" presStyleLbl="node1" presStyleIdx="0" presStyleCnt="7"/>
      <dgm:spPr/>
    </dgm:pt>
    <dgm:pt modelId="{9D4DEE57-FA9D-46FB-AF78-11E1AC30CF80}" type="pres">
      <dgm:prSet presAssocID="{36167180-F73F-4CCD-A52D-E6CAED9A0301}" presName="shape" presStyleLbl="node1" presStyleIdx="1" presStyleCnt="7" custScaleX="604682" custScaleY="470244" custLinFactY="69460" custLinFactNeighborX="-90856" custLinFactNeighborY="100000">
        <dgm:presLayoutVars>
          <dgm:bulletEnabled val="1"/>
        </dgm:presLayoutVars>
      </dgm:prSet>
      <dgm:spPr/>
    </dgm:pt>
    <dgm:pt modelId="{0F5C7043-EE1F-48B0-8830-8346BB571A74}" type="pres">
      <dgm:prSet presAssocID="{D9478CA6-4ECE-42EE-BDF1-635DA702DEC5}" presName="sibTrans" presStyleLbl="sibTrans2D1" presStyleIdx="1" presStyleCnt="6" custFlipVert="1" custScaleX="909887" custScaleY="273898" custLinFactX="23465" custLinFactNeighborX="100000" custLinFactNeighborY="-52456"/>
      <dgm:spPr/>
    </dgm:pt>
    <dgm:pt modelId="{546D8EA7-2575-4BE1-976F-985A9413083B}" type="pres">
      <dgm:prSet presAssocID="{1885B980-1BE3-4C2C-997F-ED2A1E7B610B}" presName="middleNode" presStyleCnt="0"/>
      <dgm:spPr/>
    </dgm:pt>
    <dgm:pt modelId="{FEBF8138-632B-4B46-827B-C653D6822A8D}" type="pres">
      <dgm:prSet presAssocID="{1885B980-1BE3-4C2C-997F-ED2A1E7B610B}" presName="padding" presStyleLbl="node1" presStyleIdx="1" presStyleCnt="7"/>
      <dgm:spPr/>
    </dgm:pt>
    <dgm:pt modelId="{C5C26DEF-BB50-441E-82C0-748A31B1B101}" type="pres">
      <dgm:prSet presAssocID="{1885B980-1BE3-4C2C-997F-ED2A1E7B610B}" presName="shape" presStyleLbl="node1" presStyleIdx="2" presStyleCnt="7" custScaleX="592732" custScaleY="518956" custLinFactY="4070" custLinFactNeighborX="-7859" custLinFactNeighborY="100000">
        <dgm:presLayoutVars>
          <dgm:bulletEnabled val="1"/>
        </dgm:presLayoutVars>
      </dgm:prSet>
      <dgm:spPr/>
    </dgm:pt>
    <dgm:pt modelId="{2A419BF3-4636-4DEE-854C-98DDA5F2F1F9}" type="pres">
      <dgm:prSet presAssocID="{A65AE7E8-06BA-4518-BFE6-60BA2809D955}" presName="sibTrans" presStyleLbl="sibTrans2D1" presStyleIdx="2" presStyleCnt="6" custLinFactX="-28279" custLinFactY="-100000" custLinFactNeighborX="-100000" custLinFactNeighborY="-105421"/>
      <dgm:spPr/>
    </dgm:pt>
    <dgm:pt modelId="{84AE3DF6-48B4-4D87-B208-3B7DA254FD0D}" type="pres">
      <dgm:prSet presAssocID="{34138608-ACA5-4F32-BFA3-2D1920810855}" presName="middleNode" presStyleCnt="0"/>
      <dgm:spPr/>
    </dgm:pt>
    <dgm:pt modelId="{5DF6549F-6669-4A93-B1A1-23D55A8C6E4C}" type="pres">
      <dgm:prSet presAssocID="{34138608-ACA5-4F32-BFA3-2D1920810855}" presName="padding" presStyleLbl="node1" presStyleIdx="2" presStyleCnt="7"/>
      <dgm:spPr/>
    </dgm:pt>
    <dgm:pt modelId="{EC7F3931-4362-46C7-BA37-54E949CD4729}" type="pres">
      <dgm:prSet presAssocID="{34138608-ACA5-4F32-BFA3-2D1920810855}" presName="shape" presStyleLbl="node1" presStyleIdx="3" presStyleCnt="7" custScaleX="406029" custScaleY="359582" custLinFactX="-42950" custLinFactNeighborX="-100000" custLinFactNeighborY="73372">
        <dgm:presLayoutVars>
          <dgm:bulletEnabled val="1"/>
        </dgm:presLayoutVars>
      </dgm:prSet>
      <dgm:spPr/>
    </dgm:pt>
    <dgm:pt modelId="{DD55CFE6-8746-4E06-BBBF-D4BE5D9F2544}" type="pres">
      <dgm:prSet presAssocID="{9F1F9646-9DD9-451B-9875-B63E50FCF112}" presName="sibTrans" presStyleLbl="sibTrans2D1" presStyleIdx="3" presStyleCnt="6" custScaleX="925066" custScaleY="256876"/>
      <dgm:spPr/>
    </dgm:pt>
    <dgm:pt modelId="{5C8E718D-0551-4C1F-B9B0-E16A5360EE04}" type="pres">
      <dgm:prSet presAssocID="{FCB39484-86ED-43A7-B129-8720F22AE638}" presName="middleNode" presStyleCnt="0"/>
      <dgm:spPr/>
    </dgm:pt>
    <dgm:pt modelId="{CC04553A-0E5A-46A9-8767-583D1C6E07CB}" type="pres">
      <dgm:prSet presAssocID="{FCB39484-86ED-43A7-B129-8720F22AE638}" presName="padding" presStyleLbl="node1" presStyleIdx="3" presStyleCnt="7"/>
      <dgm:spPr/>
    </dgm:pt>
    <dgm:pt modelId="{9EFC5471-F88B-4051-B12B-86711BB4E3FC}" type="pres">
      <dgm:prSet presAssocID="{FCB39484-86ED-43A7-B129-8720F22AE638}" presName="shape" presStyleLbl="node1" presStyleIdx="4" presStyleCnt="7" custScaleX="392188" custScaleY="304723" custLinFactNeighborX="-20119" custLinFactNeighborY="-14055">
        <dgm:presLayoutVars>
          <dgm:bulletEnabled val="1"/>
        </dgm:presLayoutVars>
      </dgm:prSet>
      <dgm:spPr/>
    </dgm:pt>
    <dgm:pt modelId="{393473FE-0291-411C-901C-9DF55E8255DE}" type="pres">
      <dgm:prSet presAssocID="{5D588BD1-60EC-4B1A-A1EB-4B07E2E3ED50}" presName="sibTrans" presStyleLbl="sibTrans2D1" presStyleIdx="4" presStyleCnt="6" custFlipHor="1" custScaleX="1350250" custScaleY="271982" custLinFactX="-2702981" custLinFactY="-100000" custLinFactNeighborX="-2800000" custLinFactNeighborY="-163876"/>
      <dgm:spPr/>
    </dgm:pt>
    <dgm:pt modelId="{FB451D2D-B6C9-4A97-A079-D17236B52038}" type="pres">
      <dgm:prSet presAssocID="{B45B8D0E-96EA-482A-AAC3-F00972C4DB30}" presName="middleNode" presStyleCnt="0"/>
      <dgm:spPr/>
    </dgm:pt>
    <dgm:pt modelId="{7BBE2CCC-454F-4A4A-A4B1-46BEB66E30DB}" type="pres">
      <dgm:prSet presAssocID="{B45B8D0E-96EA-482A-AAC3-F00972C4DB30}" presName="padding" presStyleLbl="node1" presStyleIdx="4" presStyleCnt="7"/>
      <dgm:spPr/>
    </dgm:pt>
    <dgm:pt modelId="{F23B960D-109B-4A61-83D7-F5E9E56F9F75}" type="pres">
      <dgm:prSet presAssocID="{B45B8D0E-96EA-482A-AAC3-F00972C4DB30}" presName="shape" presStyleLbl="node1" presStyleIdx="5" presStyleCnt="7" custScaleX="415616" custScaleY="374808" custLinFactX="22413" custLinFactNeighborX="100000" custLinFactNeighborY="-41167">
        <dgm:presLayoutVars>
          <dgm:bulletEnabled val="1"/>
        </dgm:presLayoutVars>
      </dgm:prSet>
      <dgm:spPr/>
    </dgm:pt>
    <dgm:pt modelId="{578F3C1F-FD56-4B12-8BDE-CB24DCA93CE4}" type="pres">
      <dgm:prSet presAssocID="{E7AA14C0-8DD4-4513-8A1C-DD729D893983}" presName="sibTrans" presStyleLbl="sibTrans2D1" presStyleIdx="5" presStyleCnt="6" custScaleX="793234" custScaleY="187030" custLinFactX="-1100000" custLinFactY="-59643" custLinFactNeighborX="-1166142" custLinFactNeighborY="-100000"/>
      <dgm:spPr/>
    </dgm:pt>
    <dgm:pt modelId="{1BF9429C-474E-4698-B894-184B15F8378E}" type="pres">
      <dgm:prSet presAssocID="{66BF38C3-C84F-43CD-B219-4D70B5B376E1}" presName="lastNode" presStyleLbl="node1" presStyleIdx="6" presStyleCnt="7" custScaleX="290843" custScaleY="268808" custLinFactY="19527" custLinFactNeighborX="61798" custLinFactNeighborY="100000">
        <dgm:presLayoutVars>
          <dgm:bulletEnabled val="1"/>
        </dgm:presLayoutVars>
      </dgm:prSet>
      <dgm:spPr/>
    </dgm:pt>
  </dgm:ptLst>
  <dgm:cxnLst>
    <dgm:cxn modelId="{40F02229-6E7D-4099-A879-556D7C6BAEA8}" type="presOf" srcId="{FCB39484-86ED-43A7-B129-8720F22AE638}" destId="{9EFC5471-F88B-4051-B12B-86711BB4E3FC}" srcOrd="0" destOrd="0" presId="urn:microsoft.com/office/officeart/2005/8/layout/bProcess2"/>
    <dgm:cxn modelId="{F6D35137-D40A-4200-95B6-E4EEEA2B5DBF}" type="presOf" srcId="{AD8E4CAB-7395-439C-95B8-C04A7B2D4DB7}" destId="{34882974-265E-484C-B4D1-A3C0B3D2A03A}" srcOrd="0" destOrd="0" presId="urn:microsoft.com/office/officeart/2005/8/layout/bProcess2"/>
    <dgm:cxn modelId="{B10A203C-4A41-49E4-BEA8-5DB7E5B00E52}" srcId="{FC1721F1-BA8E-4391-BD56-410C008C26D8}" destId="{B45B8D0E-96EA-482A-AAC3-F00972C4DB30}" srcOrd="5" destOrd="0" parTransId="{779F8012-E7E6-49E3-8572-D1A4B3751D7A}" sibTransId="{E7AA14C0-8DD4-4513-8A1C-DD729D893983}"/>
    <dgm:cxn modelId="{1A30224E-8878-41D7-85B2-8AAC1F1985F4}" type="presOf" srcId="{66BF38C3-C84F-43CD-B219-4D70B5B376E1}" destId="{1BF9429C-474E-4698-B894-184B15F8378E}" srcOrd="0" destOrd="0" presId="urn:microsoft.com/office/officeart/2005/8/layout/bProcess2"/>
    <dgm:cxn modelId="{27024B51-276E-41A0-AE4D-8D0810707306}" type="presOf" srcId="{D9478CA6-4ECE-42EE-BDF1-635DA702DEC5}" destId="{0F5C7043-EE1F-48B0-8830-8346BB571A74}" srcOrd="0" destOrd="0" presId="urn:microsoft.com/office/officeart/2005/8/layout/bProcess2"/>
    <dgm:cxn modelId="{C8588E74-6A8C-4189-B3CB-3A23E522A110}" srcId="{FC1721F1-BA8E-4391-BD56-410C008C26D8}" destId="{66BF38C3-C84F-43CD-B219-4D70B5B376E1}" srcOrd="6" destOrd="0" parTransId="{DC6E34B0-168E-4C4B-A836-0F72165C1B2E}" sibTransId="{EED405A0-E3B9-41E8-B6EB-70F5B5438B06}"/>
    <dgm:cxn modelId="{D35AD078-BC2A-4C6F-A160-8E5C64A60B30}" type="presOf" srcId="{A65AE7E8-06BA-4518-BFE6-60BA2809D955}" destId="{2A419BF3-4636-4DEE-854C-98DDA5F2F1F9}" srcOrd="0" destOrd="0" presId="urn:microsoft.com/office/officeart/2005/8/layout/bProcess2"/>
    <dgm:cxn modelId="{EF76D27B-E258-49C5-AE91-B8D210714548}" type="presOf" srcId="{FC1721F1-BA8E-4391-BD56-410C008C26D8}" destId="{A1A447BF-6834-44B2-B28D-12F458676DFB}" srcOrd="0" destOrd="0" presId="urn:microsoft.com/office/officeart/2005/8/layout/bProcess2"/>
    <dgm:cxn modelId="{026CBF87-7BBA-4552-91CF-1F5127CB13E1}" type="presOf" srcId="{E7AA14C0-8DD4-4513-8A1C-DD729D893983}" destId="{578F3C1F-FD56-4B12-8BDE-CB24DCA93CE4}" srcOrd="0" destOrd="0" presId="urn:microsoft.com/office/officeart/2005/8/layout/bProcess2"/>
    <dgm:cxn modelId="{4F0CC889-3FBF-49B6-A5C7-C99CE17A9617}" srcId="{FC1721F1-BA8E-4391-BD56-410C008C26D8}" destId="{34138608-ACA5-4F32-BFA3-2D1920810855}" srcOrd="3" destOrd="0" parTransId="{9023E7C1-43F6-4411-9785-41B32EC530A5}" sibTransId="{9F1F9646-9DD9-451B-9875-B63E50FCF112}"/>
    <dgm:cxn modelId="{2C68C095-1594-4014-8FBA-CDAC25B0EE6C}" type="presOf" srcId="{1885B980-1BE3-4C2C-997F-ED2A1E7B610B}" destId="{C5C26DEF-BB50-441E-82C0-748A31B1B101}" srcOrd="0" destOrd="0" presId="urn:microsoft.com/office/officeart/2005/8/layout/bProcess2"/>
    <dgm:cxn modelId="{E6189497-225E-41DB-9754-57A16A3BACD0}" type="presOf" srcId="{9F1F9646-9DD9-451B-9875-B63E50FCF112}" destId="{DD55CFE6-8746-4E06-BBBF-D4BE5D9F2544}" srcOrd="0" destOrd="0" presId="urn:microsoft.com/office/officeart/2005/8/layout/bProcess2"/>
    <dgm:cxn modelId="{7B607998-9CDC-4AE0-ADB8-43BC5174C9A7}" type="presOf" srcId="{36167180-F73F-4CCD-A52D-E6CAED9A0301}" destId="{9D4DEE57-FA9D-46FB-AF78-11E1AC30CF80}" srcOrd="0" destOrd="0" presId="urn:microsoft.com/office/officeart/2005/8/layout/bProcess2"/>
    <dgm:cxn modelId="{3B4C979F-6015-41EA-BA94-F7D02D64FEC9}" type="presOf" srcId="{B45B8D0E-96EA-482A-AAC3-F00972C4DB30}" destId="{F23B960D-109B-4A61-83D7-F5E9E56F9F75}" srcOrd="0" destOrd="0" presId="urn:microsoft.com/office/officeart/2005/8/layout/bProcess2"/>
    <dgm:cxn modelId="{9A4A89A8-C4C4-458E-BB40-3C3919F77694}" type="presOf" srcId="{C95C10EF-0231-4616-B867-8FDF7925B4AD}" destId="{7ADC7E7D-A8FA-4279-A228-EF60FB789063}" srcOrd="0" destOrd="0" presId="urn:microsoft.com/office/officeart/2005/8/layout/bProcess2"/>
    <dgm:cxn modelId="{6C9A95A8-F08C-4D8A-B6AB-B9F41D8E5FEA}" srcId="{FC1721F1-BA8E-4391-BD56-410C008C26D8}" destId="{1885B980-1BE3-4C2C-997F-ED2A1E7B610B}" srcOrd="2" destOrd="0" parTransId="{7692DF8F-E220-4625-B740-2E60CDB28B21}" sibTransId="{A65AE7E8-06BA-4518-BFE6-60BA2809D955}"/>
    <dgm:cxn modelId="{010910AE-AC0F-4714-9C44-AA89900FB1CF}" type="presOf" srcId="{5D588BD1-60EC-4B1A-A1EB-4B07E2E3ED50}" destId="{393473FE-0291-411C-901C-9DF55E8255DE}" srcOrd="0" destOrd="0" presId="urn:microsoft.com/office/officeart/2005/8/layout/bProcess2"/>
    <dgm:cxn modelId="{863A08BD-83B4-442B-B029-8C530053F75E}" srcId="{FC1721F1-BA8E-4391-BD56-410C008C26D8}" destId="{FCB39484-86ED-43A7-B129-8720F22AE638}" srcOrd="4" destOrd="0" parTransId="{FF1627DB-4B06-48D8-8DD0-A6EAA5C92A92}" sibTransId="{5D588BD1-60EC-4B1A-A1EB-4B07E2E3ED50}"/>
    <dgm:cxn modelId="{A08422C1-509D-4455-9421-24108089A2AD}" srcId="{FC1721F1-BA8E-4391-BD56-410C008C26D8}" destId="{AD8E4CAB-7395-439C-95B8-C04A7B2D4DB7}" srcOrd="0" destOrd="0" parTransId="{DB3A9BB2-1DE3-4101-B98C-0547AA54071B}" sibTransId="{C95C10EF-0231-4616-B867-8FDF7925B4AD}"/>
    <dgm:cxn modelId="{16EC02D0-E913-4BCF-B401-B7F25AD6C06B}" srcId="{FC1721F1-BA8E-4391-BD56-410C008C26D8}" destId="{36167180-F73F-4CCD-A52D-E6CAED9A0301}" srcOrd="1" destOrd="0" parTransId="{CFCA0C52-F23C-4393-9D89-C46E8CD4917D}" sibTransId="{D9478CA6-4ECE-42EE-BDF1-635DA702DEC5}"/>
    <dgm:cxn modelId="{62FB6DE9-4788-4637-8AD9-C1F478EC9A5E}" type="presOf" srcId="{34138608-ACA5-4F32-BFA3-2D1920810855}" destId="{EC7F3931-4362-46C7-BA37-54E949CD4729}" srcOrd="0" destOrd="0" presId="urn:microsoft.com/office/officeart/2005/8/layout/bProcess2"/>
    <dgm:cxn modelId="{85E78887-78B2-469C-8001-A7386220D18E}" type="presParOf" srcId="{A1A447BF-6834-44B2-B28D-12F458676DFB}" destId="{34882974-265E-484C-B4D1-A3C0B3D2A03A}" srcOrd="0" destOrd="0" presId="urn:microsoft.com/office/officeart/2005/8/layout/bProcess2"/>
    <dgm:cxn modelId="{0D8F6DBD-043A-4D01-B583-933C2C0D435C}" type="presParOf" srcId="{A1A447BF-6834-44B2-B28D-12F458676DFB}" destId="{7ADC7E7D-A8FA-4279-A228-EF60FB789063}" srcOrd="1" destOrd="0" presId="urn:microsoft.com/office/officeart/2005/8/layout/bProcess2"/>
    <dgm:cxn modelId="{8F53DE4E-B167-45E6-A0B9-51CDA6BC6AC3}" type="presParOf" srcId="{A1A447BF-6834-44B2-B28D-12F458676DFB}" destId="{57A02399-4913-40D2-8FF3-164961F4A537}" srcOrd="2" destOrd="0" presId="urn:microsoft.com/office/officeart/2005/8/layout/bProcess2"/>
    <dgm:cxn modelId="{E430D199-5CF0-498F-9392-E97A2A18FDFD}" type="presParOf" srcId="{57A02399-4913-40D2-8FF3-164961F4A537}" destId="{F2010644-5750-4BBA-BF71-92A1C6386CFC}" srcOrd="0" destOrd="0" presId="urn:microsoft.com/office/officeart/2005/8/layout/bProcess2"/>
    <dgm:cxn modelId="{5273C4D8-091C-445C-86C2-F8F915F94E46}" type="presParOf" srcId="{57A02399-4913-40D2-8FF3-164961F4A537}" destId="{9D4DEE57-FA9D-46FB-AF78-11E1AC30CF80}" srcOrd="1" destOrd="0" presId="urn:microsoft.com/office/officeart/2005/8/layout/bProcess2"/>
    <dgm:cxn modelId="{B8651F55-F482-4651-8A53-98941856BE47}" type="presParOf" srcId="{A1A447BF-6834-44B2-B28D-12F458676DFB}" destId="{0F5C7043-EE1F-48B0-8830-8346BB571A74}" srcOrd="3" destOrd="0" presId="urn:microsoft.com/office/officeart/2005/8/layout/bProcess2"/>
    <dgm:cxn modelId="{BDE7D8D9-3DB6-4329-A619-519BCE9C2D0A}" type="presParOf" srcId="{A1A447BF-6834-44B2-B28D-12F458676DFB}" destId="{546D8EA7-2575-4BE1-976F-985A9413083B}" srcOrd="4" destOrd="0" presId="urn:microsoft.com/office/officeart/2005/8/layout/bProcess2"/>
    <dgm:cxn modelId="{3BB02089-49AE-4A63-A908-E5C856051B72}" type="presParOf" srcId="{546D8EA7-2575-4BE1-976F-985A9413083B}" destId="{FEBF8138-632B-4B46-827B-C653D6822A8D}" srcOrd="0" destOrd="0" presId="urn:microsoft.com/office/officeart/2005/8/layout/bProcess2"/>
    <dgm:cxn modelId="{7E3C1614-2F66-44E9-A131-042E53F1821A}" type="presParOf" srcId="{546D8EA7-2575-4BE1-976F-985A9413083B}" destId="{C5C26DEF-BB50-441E-82C0-748A31B1B101}" srcOrd="1" destOrd="0" presId="urn:microsoft.com/office/officeart/2005/8/layout/bProcess2"/>
    <dgm:cxn modelId="{7476F4DC-6226-47D3-8955-D136C87E839D}" type="presParOf" srcId="{A1A447BF-6834-44B2-B28D-12F458676DFB}" destId="{2A419BF3-4636-4DEE-854C-98DDA5F2F1F9}" srcOrd="5" destOrd="0" presId="urn:microsoft.com/office/officeart/2005/8/layout/bProcess2"/>
    <dgm:cxn modelId="{673A6C59-FC00-4503-AC05-F7A7F8E20E01}" type="presParOf" srcId="{A1A447BF-6834-44B2-B28D-12F458676DFB}" destId="{84AE3DF6-48B4-4D87-B208-3B7DA254FD0D}" srcOrd="6" destOrd="0" presId="urn:microsoft.com/office/officeart/2005/8/layout/bProcess2"/>
    <dgm:cxn modelId="{CE4B35CE-2F63-43D4-B3F3-98595812B654}" type="presParOf" srcId="{84AE3DF6-48B4-4D87-B208-3B7DA254FD0D}" destId="{5DF6549F-6669-4A93-B1A1-23D55A8C6E4C}" srcOrd="0" destOrd="0" presId="urn:microsoft.com/office/officeart/2005/8/layout/bProcess2"/>
    <dgm:cxn modelId="{24392E8F-677D-4E19-8A59-E8D4A14D48C2}" type="presParOf" srcId="{84AE3DF6-48B4-4D87-B208-3B7DA254FD0D}" destId="{EC7F3931-4362-46C7-BA37-54E949CD4729}" srcOrd="1" destOrd="0" presId="urn:microsoft.com/office/officeart/2005/8/layout/bProcess2"/>
    <dgm:cxn modelId="{DE43274B-6F02-47EE-9D36-29C4FF695CBF}" type="presParOf" srcId="{A1A447BF-6834-44B2-B28D-12F458676DFB}" destId="{DD55CFE6-8746-4E06-BBBF-D4BE5D9F2544}" srcOrd="7" destOrd="0" presId="urn:microsoft.com/office/officeart/2005/8/layout/bProcess2"/>
    <dgm:cxn modelId="{484187B6-900B-43C3-BD49-09C321A4ADBF}" type="presParOf" srcId="{A1A447BF-6834-44B2-B28D-12F458676DFB}" destId="{5C8E718D-0551-4C1F-B9B0-E16A5360EE04}" srcOrd="8" destOrd="0" presId="urn:microsoft.com/office/officeart/2005/8/layout/bProcess2"/>
    <dgm:cxn modelId="{FCEC7685-1B45-4D92-B143-6F7813439AD8}" type="presParOf" srcId="{5C8E718D-0551-4C1F-B9B0-E16A5360EE04}" destId="{CC04553A-0E5A-46A9-8767-583D1C6E07CB}" srcOrd="0" destOrd="0" presId="urn:microsoft.com/office/officeart/2005/8/layout/bProcess2"/>
    <dgm:cxn modelId="{798153C7-A0A0-4A40-AB6D-513F099827D9}" type="presParOf" srcId="{5C8E718D-0551-4C1F-B9B0-E16A5360EE04}" destId="{9EFC5471-F88B-4051-B12B-86711BB4E3FC}" srcOrd="1" destOrd="0" presId="urn:microsoft.com/office/officeart/2005/8/layout/bProcess2"/>
    <dgm:cxn modelId="{450F7356-4D4C-45A1-8287-06AC3F625C09}" type="presParOf" srcId="{A1A447BF-6834-44B2-B28D-12F458676DFB}" destId="{393473FE-0291-411C-901C-9DF55E8255DE}" srcOrd="9" destOrd="0" presId="urn:microsoft.com/office/officeart/2005/8/layout/bProcess2"/>
    <dgm:cxn modelId="{851C1467-2BD1-4C59-94F5-A8AF99BE3277}" type="presParOf" srcId="{A1A447BF-6834-44B2-B28D-12F458676DFB}" destId="{FB451D2D-B6C9-4A97-A079-D17236B52038}" srcOrd="10" destOrd="0" presId="urn:microsoft.com/office/officeart/2005/8/layout/bProcess2"/>
    <dgm:cxn modelId="{F6CC9093-E266-4BEE-9C41-5F491E516C62}" type="presParOf" srcId="{FB451D2D-B6C9-4A97-A079-D17236B52038}" destId="{7BBE2CCC-454F-4A4A-A4B1-46BEB66E30DB}" srcOrd="0" destOrd="0" presId="urn:microsoft.com/office/officeart/2005/8/layout/bProcess2"/>
    <dgm:cxn modelId="{B63C13B5-6CB8-4665-9DA4-CD8E17843284}" type="presParOf" srcId="{FB451D2D-B6C9-4A97-A079-D17236B52038}" destId="{F23B960D-109B-4A61-83D7-F5E9E56F9F75}" srcOrd="1" destOrd="0" presId="urn:microsoft.com/office/officeart/2005/8/layout/bProcess2"/>
    <dgm:cxn modelId="{EC0F78E1-A351-4230-A64E-870FAF9F37BA}" type="presParOf" srcId="{A1A447BF-6834-44B2-B28D-12F458676DFB}" destId="{578F3C1F-FD56-4B12-8BDE-CB24DCA93CE4}" srcOrd="11" destOrd="0" presId="urn:microsoft.com/office/officeart/2005/8/layout/bProcess2"/>
    <dgm:cxn modelId="{02AF2727-5D02-4694-AC2A-B7B341FCD88D}" type="presParOf" srcId="{A1A447BF-6834-44B2-B28D-12F458676DFB}" destId="{1BF9429C-474E-4698-B894-184B15F8378E}" srcOrd="12" destOrd="0" presId="urn:microsoft.com/office/officeart/2005/8/layout/b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ACBDF4-0445-4DFF-B23D-5523AD047394}">
      <dsp:nvSpPr>
        <dsp:cNvPr id="0" name=""/>
        <dsp:cNvSpPr/>
      </dsp:nvSpPr>
      <dsp:spPr>
        <a:xfrm>
          <a:off x="3375" y="3703180"/>
          <a:ext cx="9137249" cy="1690994"/>
        </a:xfrm>
        <a:prstGeom prst="roundRect">
          <a:avLst>
            <a:gd name="adj" fmla="val 10000"/>
          </a:avLst>
        </a:prstGeom>
        <a:solidFill>
          <a:schemeClr val="accent3">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altLang="en-US" sz="2300" b="0" kern="1200" dirty="0">
              <a:solidFill>
                <a:srgbClr val="002060"/>
              </a:solidFill>
              <a:latin typeface="+mn-lt"/>
              <a:ea typeface="Calibri" panose="020F0502020204030204" pitchFamily="34" charset="0"/>
              <a:cs typeface="Times New Roman" panose="02020603050405020304" pitchFamily="18" charset="0"/>
            </a:rPr>
            <a:t>At its core, the Bill reflects South Africa's aspiration for a more inclusive, equitable and efficient basic education system. </a:t>
          </a:r>
        </a:p>
        <a:p>
          <a:pPr marL="0" lvl="0" indent="0" algn="ctr" defTabSz="1022350">
            <a:lnSpc>
              <a:spcPct val="90000"/>
            </a:lnSpc>
            <a:spcBef>
              <a:spcPct val="0"/>
            </a:spcBef>
            <a:spcAft>
              <a:spcPct val="35000"/>
            </a:spcAft>
            <a:buNone/>
          </a:pPr>
          <a:r>
            <a:rPr lang="en-GB" altLang="en-US" sz="2300" b="0" kern="1200" dirty="0">
              <a:solidFill>
                <a:srgbClr val="002060"/>
              </a:solidFill>
              <a:latin typeface="+mn-lt"/>
              <a:ea typeface="Calibri" panose="020F0502020204030204" pitchFamily="34" charset="0"/>
              <a:cs typeface="Times New Roman" panose="02020603050405020304" pitchFamily="18" charset="0"/>
            </a:rPr>
            <a:t>It addresses key challenges that have, for years, hindered the progress of our education ecosystem</a:t>
          </a:r>
          <a:r>
            <a:rPr lang="en-GB" altLang="en-US" sz="2300" kern="1200" dirty="0">
              <a:solidFill>
                <a:srgbClr val="002060"/>
              </a:solidFill>
              <a:latin typeface="Arial" panose="020B0604020202020204" pitchFamily="34" charset="0"/>
              <a:ea typeface="Calibri" panose="020F0502020204030204" pitchFamily="34" charset="0"/>
              <a:cs typeface="Times New Roman" panose="02020603050405020304" pitchFamily="18" charset="0"/>
            </a:rPr>
            <a:t>. </a:t>
          </a:r>
          <a:endParaRPr lang="en-GB" sz="2300" kern="1200" dirty="0">
            <a:solidFill>
              <a:srgbClr val="002060"/>
            </a:solidFill>
          </a:endParaRPr>
        </a:p>
      </dsp:txBody>
      <dsp:txXfrm>
        <a:off x="52903" y="3752708"/>
        <a:ext cx="9038193" cy="1591938"/>
      </dsp:txXfrm>
    </dsp:sp>
    <dsp:sp modelId="{43CE89E4-BA9B-4084-A954-0B0D990C02C0}">
      <dsp:nvSpPr>
        <dsp:cNvPr id="0" name=""/>
        <dsp:cNvSpPr/>
      </dsp:nvSpPr>
      <dsp:spPr>
        <a:xfrm>
          <a:off x="3375" y="1851665"/>
          <a:ext cx="4384476" cy="1690994"/>
        </a:xfrm>
        <a:prstGeom prst="roundRect">
          <a:avLst>
            <a:gd name="adj" fmla="val 10000"/>
          </a:avLst>
        </a:prstGeom>
        <a:solidFill>
          <a:schemeClr val="accent5">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ZA" altLang="en-US" sz="2000" kern="1200" dirty="0">
              <a:solidFill>
                <a:srgbClr val="002060"/>
              </a:solidFill>
              <a:latin typeface="+mn-lt"/>
              <a:ea typeface="Calibri" panose="020F0502020204030204" pitchFamily="34" charset="0"/>
              <a:cs typeface="Times New Roman" panose="02020603050405020304" pitchFamily="18" charset="0"/>
            </a:rPr>
            <a:t>The African Charter for the Rights and welfare of the child declared in 1986 also drives the country to develop laws that put the child first, leave no child behind as it makes education compulsory.</a:t>
          </a:r>
          <a:endParaRPr lang="en-GB" sz="2000" kern="1200" dirty="0">
            <a:solidFill>
              <a:srgbClr val="002060"/>
            </a:solidFill>
            <a:latin typeface="+mn-lt"/>
          </a:endParaRPr>
        </a:p>
      </dsp:txBody>
      <dsp:txXfrm>
        <a:off x="52903" y="1901193"/>
        <a:ext cx="4285420" cy="1591938"/>
      </dsp:txXfrm>
    </dsp:sp>
    <dsp:sp modelId="{252E56C6-D4E5-437B-8799-FEE5AB4B8876}">
      <dsp:nvSpPr>
        <dsp:cNvPr id="0" name=""/>
        <dsp:cNvSpPr/>
      </dsp:nvSpPr>
      <dsp:spPr>
        <a:xfrm>
          <a:off x="0" y="0"/>
          <a:ext cx="4384476" cy="1690994"/>
        </a:xfrm>
        <a:prstGeom prst="roundRect">
          <a:avLst>
            <a:gd name="adj" fmla="val 10000"/>
          </a:avLst>
        </a:prstGeom>
        <a:solidFill>
          <a:schemeClr val="accent6">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ZA" altLang="en-US" sz="2000" kern="1200" dirty="0">
              <a:solidFill>
                <a:srgbClr val="002060"/>
              </a:solidFill>
              <a:latin typeface="+mn-lt"/>
              <a:ea typeface="Calibri" panose="020F0502020204030204" pitchFamily="34" charset="0"/>
              <a:cs typeface="Times New Roman" panose="02020603050405020304" pitchFamily="18" charset="0"/>
            </a:rPr>
            <a:t>South Africa is a signatory to global treaties that promote Economic, Cultural and Social Right of people</a:t>
          </a:r>
          <a:r>
            <a:rPr lang="en-ZA" altLang="en-US" sz="2000" kern="1200" dirty="0">
              <a:latin typeface="+mn-lt"/>
              <a:ea typeface="Calibri" panose="020F0502020204030204" pitchFamily="34" charset="0"/>
              <a:cs typeface="Times New Roman" panose="02020603050405020304" pitchFamily="18" charset="0"/>
            </a:rPr>
            <a:t>. </a:t>
          </a:r>
          <a:endParaRPr lang="en-GB" sz="2000" kern="1200" dirty="0">
            <a:latin typeface="+mn-lt"/>
          </a:endParaRPr>
        </a:p>
      </dsp:txBody>
      <dsp:txXfrm>
        <a:off x="49528" y="49528"/>
        <a:ext cx="4285420" cy="1591938"/>
      </dsp:txXfrm>
    </dsp:sp>
    <dsp:sp modelId="{CB97C5E9-3726-47CD-B2E0-3C8CC97959C5}">
      <dsp:nvSpPr>
        <dsp:cNvPr id="0" name=""/>
        <dsp:cNvSpPr/>
      </dsp:nvSpPr>
      <dsp:spPr>
        <a:xfrm>
          <a:off x="4756148" y="1851665"/>
          <a:ext cx="4384476" cy="1690994"/>
        </a:xfrm>
        <a:prstGeom prst="roundRect">
          <a:avLst>
            <a:gd name="adj" fmla="val 10000"/>
          </a:avLst>
        </a:prstGeom>
        <a:solidFill>
          <a:schemeClr val="accent5">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altLang="en-US" sz="2000" kern="1200" dirty="0">
              <a:solidFill>
                <a:srgbClr val="002060"/>
              </a:solidFill>
              <a:latin typeface="+mn-lt"/>
              <a:ea typeface="Calibri" panose="020F0502020204030204" pitchFamily="34" charset="0"/>
              <a:cs typeface="Times New Roman" panose="02020603050405020304" pitchFamily="18" charset="0"/>
            </a:rPr>
            <a:t>The BELA is the country's response to these treaties and the Sustainable Development Goals of the UN of 2015</a:t>
          </a:r>
          <a:endParaRPr lang="en-GB" sz="2000" kern="1200" dirty="0">
            <a:solidFill>
              <a:srgbClr val="002060"/>
            </a:solidFill>
            <a:latin typeface="+mn-lt"/>
          </a:endParaRPr>
        </a:p>
      </dsp:txBody>
      <dsp:txXfrm>
        <a:off x="4805676" y="1901193"/>
        <a:ext cx="4285420" cy="1591938"/>
      </dsp:txXfrm>
    </dsp:sp>
    <dsp:sp modelId="{F176A4D1-AB12-49F5-B638-C6A0462E07E7}">
      <dsp:nvSpPr>
        <dsp:cNvPr id="0" name=""/>
        <dsp:cNvSpPr/>
      </dsp:nvSpPr>
      <dsp:spPr>
        <a:xfrm>
          <a:off x="4756148" y="150"/>
          <a:ext cx="4384476" cy="1690994"/>
        </a:xfrm>
        <a:prstGeom prst="roundRect">
          <a:avLst>
            <a:gd name="adj" fmla="val 10000"/>
          </a:avLst>
        </a:prstGeom>
        <a:solidFill>
          <a:schemeClr val="accent6">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ZA" altLang="en-US" sz="2000" kern="1200" dirty="0">
              <a:solidFill>
                <a:srgbClr val="002060"/>
              </a:solidFill>
              <a:latin typeface="+mn-lt"/>
              <a:ea typeface="Calibri" panose="020F0502020204030204" pitchFamily="34" charset="0"/>
              <a:cs typeface="Times New Roman" panose="02020603050405020304" pitchFamily="18" charset="0"/>
            </a:rPr>
            <a:t>As a member of the UN and Common Wealth that push for the right of the child, South Africa is obliged to meet certain standards to make education compulsory and free</a:t>
          </a:r>
          <a:r>
            <a:rPr lang="en-ZA" altLang="en-US" sz="1900" kern="1200" dirty="0">
              <a:solidFill>
                <a:srgbClr val="002060"/>
              </a:solidFill>
              <a:latin typeface="Arial" panose="020B0604020202020204" pitchFamily="34" charset="0"/>
              <a:ea typeface="Calibri" panose="020F0502020204030204" pitchFamily="34" charset="0"/>
              <a:cs typeface="Times New Roman" panose="02020603050405020304" pitchFamily="18" charset="0"/>
            </a:rPr>
            <a:t>. </a:t>
          </a:r>
          <a:endParaRPr lang="en-GB" sz="1900" kern="1200" dirty="0">
            <a:solidFill>
              <a:srgbClr val="002060"/>
            </a:solidFill>
          </a:endParaRPr>
        </a:p>
      </dsp:txBody>
      <dsp:txXfrm>
        <a:off x="4805676" y="49678"/>
        <a:ext cx="4285420" cy="159193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4A39EF-E0FF-4C01-99BA-79672F3C165D}">
      <dsp:nvSpPr>
        <dsp:cNvPr id="0" name=""/>
        <dsp:cNvSpPr/>
      </dsp:nvSpPr>
      <dsp:spPr>
        <a:xfrm>
          <a:off x="0" y="434459"/>
          <a:ext cx="2857499" cy="1714500"/>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GB" sz="3600" kern="1200" dirty="0">
              <a:solidFill>
                <a:schemeClr val="tx1"/>
              </a:solidFill>
            </a:rPr>
            <a:t>Access</a:t>
          </a:r>
        </a:p>
      </dsp:txBody>
      <dsp:txXfrm>
        <a:off x="0" y="434459"/>
        <a:ext cx="2857499" cy="1714500"/>
      </dsp:txXfrm>
    </dsp:sp>
    <dsp:sp modelId="{FDF0A95F-A758-4B93-ACAD-E5EAA2F9179C}">
      <dsp:nvSpPr>
        <dsp:cNvPr id="0" name=""/>
        <dsp:cNvSpPr/>
      </dsp:nvSpPr>
      <dsp:spPr>
        <a:xfrm>
          <a:off x="3143250" y="427310"/>
          <a:ext cx="2857499" cy="1714500"/>
        </a:xfrm>
        <a:prstGeom prst="rect">
          <a:avLst/>
        </a:prstGeom>
        <a:solidFill>
          <a:schemeClr val="accent2">
            <a:hueOff val="936304"/>
            <a:satOff val="-1168"/>
            <a:lumOff val="27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GB" sz="3600" kern="1200" dirty="0">
              <a:solidFill>
                <a:schemeClr val="tx1"/>
              </a:solidFill>
            </a:rPr>
            <a:t>Inclusivity</a:t>
          </a:r>
        </a:p>
      </dsp:txBody>
      <dsp:txXfrm>
        <a:off x="3143250" y="427310"/>
        <a:ext cx="2857499" cy="1714500"/>
      </dsp:txXfrm>
    </dsp:sp>
    <dsp:sp modelId="{10A857B5-B41E-418F-B604-3112D08D3B82}">
      <dsp:nvSpPr>
        <dsp:cNvPr id="0" name=""/>
        <dsp:cNvSpPr/>
      </dsp:nvSpPr>
      <dsp:spPr>
        <a:xfrm>
          <a:off x="6286500" y="427310"/>
          <a:ext cx="2857499" cy="1714500"/>
        </a:xfrm>
        <a:prstGeom prst="rect">
          <a:avLst/>
        </a:prstGeom>
        <a:solidFill>
          <a:schemeClr val="accent2">
            <a:hueOff val="1872608"/>
            <a:satOff val="-2336"/>
            <a:lumOff val="54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GB" sz="3600" kern="1200" dirty="0">
              <a:solidFill>
                <a:schemeClr val="tx1"/>
              </a:solidFill>
            </a:rPr>
            <a:t>Equity</a:t>
          </a:r>
        </a:p>
      </dsp:txBody>
      <dsp:txXfrm>
        <a:off x="6286500" y="427310"/>
        <a:ext cx="2857499" cy="1714500"/>
      </dsp:txXfrm>
    </dsp:sp>
    <dsp:sp modelId="{2687EE53-B8AA-4386-A765-9E47B59412CA}">
      <dsp:nvSpPr>
        <dsp:cNvPr id="0" name=""/>
        <dsp:cNvSpPr/>
      </dsp:nvSpPr>
      <dsp:spPr>
        <a:xfrm>
          <a:off x="0" y="2427560"/>
          <a:ext cx="2857499" cy="1714500"/>
        </a:xfrm>
        <a:prstGeom prst="rect">
          <a:avLst/>
        </a:prstGeom>
        <a:solidFill>
          <a:schemeClr val="accent2">
            <a:hueOff val="2808912"/>
            <a:satOff val="-3503"/>
            <a:lumOff val="82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GB" sz="3600" kern="1200" dirty="0">
              <a:solidFill>
                <a:schemeClr val="tx1"/>
              </a:solidFill>
            </a:rPr>
            <a:t>Efficiency</a:t>
          </a:r>
        </a:p>
      </dsp:txBody>
      <dsp:txXfrm>
        <a:off x="0" y="2427560"/>
        <a:ext cx="2857499" cy="1714500"/>
      </dsp:txXfrm>
    </dsp:sp>
    <dsp:sp modelId="{EFDCE588-B93F-4E40-85D4-89CF42BA6BD5}">
      <dsp:nvSpPr>
        <dsp:cNvPr id="0" name=""/>
        <dsp:cNvSpPr/>
      </dsp:nvSpPr>
      <dsp:spPr>
        <a:xfrm>
          <a:off x="3086242" y="2438824"/>
          <a:ext cx="2857499" cy="1714500"/>
        </a:xfrm>
        <a:prstGeom prst="rect">
          <a:avLst/>
        </a:prstGeom>
        <a:solidFill>
          <a:schemeClr val="accent2">
            <a:hueOff val="3745216"/>
            <a:satOff val="-4671"/>
            <a:lumOff val="109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ZA" sz="3600" kern="1200" dirty="0">
              <a:solidFill>
                <a:schemeClr val="tx1"/>
              </a:solidFill>
            </a:rPr>
            <a:t>Redress</a:t>
          </a:r>
          <a:endParaRPr lang="en-GB" sz="3600" kern="1200" dirty="0">
            <a:solidFill>
              <a:schemeClr val="tx1"/>
            </a:solidFill>
          </a:endParaRPr>
        </a:p>
      </dsp:txBody>
      <dsp:txXfrm>
        <a:off x="3086242" y="2438824"/>
        <a:ext cx="2857499" cy="1714500"/>
      </dsp:txXfrm>
    </dsp:sp>
    <dsp:sp modelId="{CD22107E-D722-4F36-B212-3C471E9EA199}">
      <dsp:nvSpPr>
        <dsp:cNvPr id="0" name=""/>
        <dsp:cNvSpPr/>
      </dsp:nvSpPr>
      <dsp:spPr>
        <a:xfrm>
          <a:off x="6286500" y="2427560"/>
          <a:ext cx="2857499" cy="1714500"/>
        </a:xfrm>
        <a:prstGeom prst="rect">
          <a:avLst/>
        </a:prstGeom>
        <a:solidFill>
          <a:schemeClr val="accent2">
            <a:hueOff val="4681520"/>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GB" sz="3600" kern="1200" dirty="0">
              <a:solidFill>
                <a:schemeClr val="tx1"/>
              </a:solidFill>
            </a:rPr>
            <a:t>Quality</a:t>
          </a:r>
        </a:p>
      </dsp:txBody>
      <dsp:txXfrm>
        <a:off x="6286500" y="2427560"/>
        <a:ext cx="2857499" cy="17145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F3013E-C4EF-428F-9F6A-6964D47730CF}">
      <dsp:nvSpPr>
        <dsp:cNvPr id="0" name=""/>
        <dsp:cNvSpPr/>
      </dsp:nvSpPr>
      <dsp:spPr>
        <a:xfrm>
          <a:off x="4" y="-76817"/>
          <a:ext cx="9143995" cy="2172965"/>
        </a:xfrm>
        <a:prstGeom prst="roundRect">
          <a:avLst>
            <a:gd name="adj" fmla="val 10000"/>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Font typeface="Wingdings" panose="05000000000000000000" pitchFamily="2" charset="2"/>
            <a:buNone/>
          </a:pPr>
          <a:r>
            <a:rPr lang="en-ZA" sz="2800" kern="1200" dirty="0">
              <a:ea typeface="Calibri" panose="020F0502020204030204" pitchFamily="34" charset="0"/>
              <a:cs typeface="Times New Roman" panose="02020603050405020304" pitchFamily="18" charset="0"/>
            </a:rPr>
            <a:t>The BELA Act seeks to amend certain sections of the South African Schools Act, 1996 to respond to administrative challenges facing our schools and to continue with the transformation agenda of our education system.</a:t>
          </a:r>
          <a:endParaRPr lang="en-GB" sz="2800" kern="1200" dirty="0"/>
        </a:p>
      </dsp:txBody>
      <dsp:txXfrm>
        <a:off x="63648" y="-13173"/>
        <a:ext cx="7137508" cy="2045677"/>
      </dsp:txXfrm>
    </dsp:sp>
    <dsp:sp modelId="{A8C5154C-9BCA-4F5E-A107-8E1945863781}">
      <dsp:nvSpPr>
        <dsp:cNvPr id="0" name=""/>
        <dsp:cNvSpPr/>
      </dsp:nvSpPr>
      <dsp:spPr>
        <a:xfrm>
          <a:off x="251536" y="2160247"/>
          <a:ext cx="7772400" cy="1565232"/>
        </a:xfrm>
        <a:prstGeom prst="roundRect">
          <a:avLst>
            <a:gd name="adj" fmla="val 10000"/>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Font typeface="Wingdings" panose="05000000000000000000" pitchFamily="2" charset="2"/>
            <a:buNone/>
          </a:pPr>
          <a:r>
            <a:rPr lang="en-ZA" sz="2900" kern="1200" dirty="0">
              <a:ea typeface="Calibri" panose="020F0502020204030204" pitchFamily="34" charset="0"/>
              <a:cs typeface="Times New Roman" panose="02020603050405020304" pitchFamily="18" charset="0"/>
            </a:rPr>
            <a:t>It is not a whole-sale Bill that covers all aspects of the sector. </a:t>
          </a:r>
          <a:endParaRPr lang="en-GB" sz="2900" kern="1200" dirty="0"/>
        </a:p>
      </dsp:txBody>
      <dsp:txXfrm>
        <a:off x="297380" y="2206091"/>
        <a:ext cx="5977510" cy="1473544"/>
      </dsp:txXfrm>
    </dsp:sp>
    <dsp:sp modelId="{D56BD325-FBAA-4228-8486-9A56D5001169}">
      <dsp:nvSpPr>
        <dsp:cNvPr id="0" name=""/>
        <dsp:cNvSpPr/>
      </dsp:nvSpPr>
      <dsp:spPr>
        <a:xfrm>
          <a:off x="1811576" y="3744414"/>
          <a:ext cx="6864894" cy="1565232"/>
        </a:xfrm>
        <a:prstGeom prst="roundRect">
          <a:avLst>
            <a:gd name="adj" fmla="val 10000"/>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Font typeface="Wingdings" panose="05000000000000000000" pitchFamily="2" charset="2"/>
            <a:buNone/>
          </a:pPr>
          <a:r>
            <a:rPr lang="en-ZA" sz="2900" kern="1200">
              <a:ea typeface="Calibri" panose="020F0502020204030204" pitchFamily="34" charset="0"/>
              <a:cs typeface="Times New Roman" panose="02020603050405020304" pitchFamily="18" charset="0"/>
            </a:rPr>
            <a:t>It focuses mainly on the administrative processes of the department and schools.</a:t>
          </a:r>
          <a:endParaRPr lang="en-GB" sz="2900" kern="1200" dirty="0"/>
        </a:p>
      </dsp:txBody>
      <dsp:txXfrm>
        <a:off x="1857420" y="3790258"/>
        <a:ext cx="5268870" cy="1473544"/>
      </dsp:txXfrm>
    </dsp:sp>
    <dsp:sp modelId="{F9F4CC57-3E28-40EA-8879-432288D6CD3B}">
      <dsp:nvSpPr>
        <dsp:cNvPr id="0" name=""/>
        <dsp:cNvSpPr/>
      </dsp:nvSpPr>
      <dsp:spPr>
        <a:xfrm>
          <a:off x="7097897" y="1338901"/>
          <a:ext cx="1017401" cy="1017401"/>
        </a:xfrm>
        <a:prstGeom prst="downArrow">
          <a:avLst>
            <a:gd name="adj1" fmla="val 55000"/>
            <a:gd name="adj2" fmla="val 45000"/>
          </a:avLst>
        </a:prstGeom>
        <a:solidFill>
          <a:schemeClr val="lt1">
            <a:alpha val="90000"/>
            <a:tint val="40000"/>
            <a:hueOff val="0"/>
            <a:satOff val="0"/>
            <a:lumOff val="0"/>
            <a:alphaOff val="0"/>
          </a:schemeClr>
        </a:solidFill>
        <a:ln w="9525" cap="flat" cmpd="sng" algn="ctr">
          <a:solidFill>
            <a:schemeClr val="accent6">
              <a:alpha val="9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GB" sz="3600" kern="1200"/>
        </a:p>
      </dsp:txBody>
      <dsp:txXfrm>
        <a:off x="7326812" y="1338901"/>
        <a:ext cx="559571" cy="765594"/>
      </dsp:txXfrm>
    </dsp:sp>
    <dsp:sp modelId="{9790D14D-81A9-4594-87D7-4FC7A6AD357E}">
      <dsp:nvSpPr>
        <dsp:cNvPr id="0" name=""/>
        <dsp:cNvSpPr/>
      </dsp:nvSpPr>
      <dsp:spPr>
        <a:xfrm>
          <a:off x="7783697" y="3154571"/>
          <a:ext cx="1017401" cy="1017401"/>
        </a:xfrm>
        <a:prstGeom prst="downArrow">
          <a:avLst>
            <a:gd name="adj1" fmla="val 55000"/>
            <a:gd name="adj2" fmla="val 45000"/>
          </a:avLst>
        </a:prstGeom>
        <a:solidFill>
          <a:schemeClr val="lt1">
            <a:alpha val="90000"/>
            <a:tint val="40000"/>
            <a:hueOff val="0"/>
            <a:satOff val="0"/>
            <a:lumOff val="0"/>
            <a:alphaOff val="0"/>
          </a:schemeClr>
        </a:solidFill>
        <a:ln w="9525" cap="flat" cmpd="sng" algn="ctr">
          <a:solidFill>
            <a:schemeClr val="accent6">
              <a:alpha val="9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GB" sz="3600" kern="1200"/>
        </a:p>
      </dsp:txBody>
      <dsp:txXfrm>
        <a:off x="8012612" y="3154571"/>
        <a:ext cx="559571" cy="76559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A121C3-1625-4149-8A1E-35E1A3D6F0E3}">
      <dsp:nvSpPr>
        <dsp:cNvPr id="0" name=""/>
        <dsp:cNvSpPr/>
      </dsp:nvSpPr>
      <dsp:spPr>
        <a:xfrm>
          <a:off x="-5401522" y="-1017064"/>
          <a:ext cx="6569425" cy="6569425"/>
        </a:xfrm>
        <a:prstGeom prst="blockArc">
          <a:avLst>
            <a:gd name="adj1" fmla="val 18900000"/>
            <a:gd name="adj2" fmla="val 2700000"/>
            <a:gd name="adj3" fmla="val 329"/>
          </a:avLst>
        </a:prstGeom>
        <a:blipFill rotWithShape="0">
          <a:blip xmlns:r="http://schemas.openxmlformats.org/officeDocument/2006/relationships" r:embed="rId1"/>
          <a:srcRect/>
          <a:stretch>
            <a:fillRect l="-11000" r="-11000"/>
          </a:stretch>
        </a:blipFill>
        <a:ln w="25400"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C5A944B-4D74-44F2-A53D-E764B1B34D29}">
      <dsp:nvSpPr>
        <dsp:cNvPr id="0" name=""/>
        <dsp:cNvSpPr/>
      </dsp:nvSpPr>
      <dsp:spPr>
        <a:xfrm>
          <a:off x="366967" y="0"/>
          <a:ext cx="5707908" cy="637650"/>
        </a:xfrm>
        <a:prstGeom prst="rect">
          <a:avLst/>
        </a:prstGeom>
        <a:noFill/>
        <a:ln>
          <a:noFill/>
        </a:ln>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74689" tIns="35560" rIns="35560" bIns="35560" numCol="1" spcCol="1270" anchor="ctr" anchorCtr="0">
          <a:noAutofit/>
        </a:bodyPr>
        <a:lstStyle/>
        <a:p>
          <a:pPr marL="0" lvl="0" indent="0" algn="l" defTabSz="622300">
            <a:lnSpc>
              <a:spcPct val="100000"/>
            </a:lnSpc>
            <a:spcBef>
              <a:spcPct val="0"/>
            </a:spcBef>
            <a:spcAft>
              <a:spcPct val="35000"/>
            </a:spcAft>
            <a:buNone/>
          </a:pPr>
          <a:r>
            <a:rPr lang="en-US" sz="1400" b="1" i="0" kern="1200">
              <a:solidFill>
                <a:schemeClr val="tx1"/>
              </a:solidFill>
              <a:latin typeface="Calibri" panose="020F0502020204030204" pitchFamily="34" charset="0"/>
              <a:cs typeface="Arial" panose="020B0604020202020204" pitchFamily="34" charset="0"/>
            </a:rPr>
            <a:t>Implementation of court judgments that protect and give effect to the Bill of Rights</a:t>
          </a:r>
          <a:endParaRPr lang="en-US" sz="1400" b="0" i="0" kern="1200" dirty="0">
            <a:solidFill>
              <a:schemeClr val="tx1"/>
            </a:solidFill>
            <a:latin typeface="Calibri" panose="020F0502020204030204" pitchFamily="34" charset="0"/>
            <a:cs typeface="Arial" panose="020B0604020202020204" pitchFamily="34" charset="0"/>
          </a:endParaRPr>
        </a:p>
      </dsp:txBody>
      <dsp:txXfrm>
        <a:off x="366967" y="0"/>
        <a:ext cx="5707908" cy="637650"/>
      </dsp:txXfrm>
    </dsp:sp>
    <dsp:sp modelId="{A79624B5-944C-4339-9A62-2041D94E1298}">
      <dsp:nvSpPr>
        <dsp:cNvPr id="0" name=""/>
        <dsp:cNvSpPr/>
      </dsp:nvSpPr>
      <dsp:spPr>
        <a:xfrm>
          <a:off x="215124" y="218480"/>
          <a:ext cx="815204" cy="560496"/>
        </a:xfrm>
        <a:prstGeom prst="ellipse">
          <a:avLst/>
        </a:prstGeom>
        <a:solidFill>
          <a:schemeClr val="accent6"/>
        </a:soli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sp>
    <dsp:sp modelId="{A848F278-F036-4626-BE48-94D228AE7101}">
      <dsp:nvSpPr>
        <dsp:cNvPr id="0" name=""/>
        <dsp:cNvSpPr/>
      </dsp:nvSpPr>
      <dsp:spPr>
        <a:xfrm>
          <a:off x="781380" y="1328024"/>
          <a:ext cx="5731401" cy="856622"/>
        </a:xfrm>
        <a:prstGeom prst="rect">
          <a:avLst/>
        </a:prstGeom>
        <a:noFill/>
        <a:ln>
          <a:noFill/>
        </a:ln>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74689" tIns="35560" rIns="35560" bIns="35560" numCol="1" spcCol="1270" anchor="ctr" anchorCtr="0">
          <a:noAutofit/>
        </a:bodyPr>
        <a:lstStyle/>
        <a:p>
          <a:pPr marL="0" lvl="0" indent="0" algn="l" defTabSz="622300">
            <a:lnSpc>
              <a:spcPct val="100000"/>
            </a:lnSpc>
            <a:spcBef>
              <a:spcPct val="0"/>
            </a:spcBef>
            <a:spcAft>
              <a:spcPct val="35000"/>
            </a:spcAft>
            <a:buNone/>
          </a:pPr>
          <a:r>
            <a:rPr lang="en-US" sz="1400" b="1" i="0" kern="1200">
              <a:solidFill>
                <a:schemeClr val="tx1"/>
              </a:solidFill>
              <a:latin typeface="Calibri" panose="020F0502020204030204" pitchFamily="34" charset="0"/>
              <a:ea typeface="+mn-ea"/>
              <a:cs typeface="Arial" panose="020B0604020202020204" pitchFamily="34" charset="0"/>
            </a:rPr>
            <a:t>System improvements in terms of admissions </a:t>
          </a:r>
          <a:endParaRPr lang="en-US" sz="1400" b="0" i="0" kern="1200" dirty="0">
            <a:solidFill>
              <a:schemeClr val="tx1"/>
            </a:solidFill>
            <a:latin typeface="Calibri" panose="020F0502020204030204" pitchFamily="34" charset="0"/>
            <a:cs typeface="Arial" panose="020B0604020202020204" pitchFamily="34" charset="0"/>
          </a:endParaRPr>
        </a:p>
      </dsp:txBody>
      <dsp:txXfrm>
        <a:off x="781380" y="1328024"/>
        <a:ext cx="5731401" cy="856622"/>
      </dsp:txXfrm>
    </dsp:sp>
    <dsp:sp modelId="{B0DCBA56-AC81-4E2B-94A2-14DDA66E74D4}">
      <dsp:nvSpPr>
        <dsp:cNvPr id="0" name=""/>
        <dsp:cNvSpPr/>
      </dsp:nvSpPr>
      <dsp:spPr>
        <a:xfrm>
          <a:off x="600736" y="891258"/>
          <a:ext cx="682055" cy="541623"/>
        </a:xfrm>
        <a:prstGeom prst="ellipse">
          <a:avLst/>
        </a:prstGeom>
        <a:solidFill>
          <a:schemeClr val="accent3">
            <a:lumMod val="40000"/>
            <a:lumOff val="60000"/>
          </a:schemeClr>
        </a:soli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sp>
    <dsp:sp modelId="{AAE55C23-60AC-4ACF-B678-AE6B3D5B6753}">
      <dsp:nvSpPr>
        <dsp:cNvPr id="0" name=""/>
        <dsp:cNvSpPr/>
      </dsp:nvSpPr>
      <dsp:spPr>
        <a:xfrm>
          <a:off x="678975" y="713606"/>
          <a:ext cx="5035565" cy="693447"/>
        </a:xfrm>
        <a:prstGeom prst="rect">
          <a:avLst/>
        </a:prstGeom>
        <a:noFill/>
        <a:ln>
          <a:noFill/>
        </a:ln>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74689" tIns="35560" rIns="35560" bIns="35560" numCol="1" spcCol="1270" anchor="ctr" anchorCtr="0">
          <a:noAutofit/>
        </a:bodyPr>
        <a:lstStyle/>
        <a:p>
          <a:pPr marL="0" lvl="0" indent="0" algn="l" defTabSz="622300">
            <a:lnSpc>
              <a:spcPct val="100000"/>
            </a:lnSpc>
            <a:spcBef>
              <a:spcPct val="0"/>
            </a:spcBef>
            <a:spcAft>
              <a:spcPct val="35000"/>
            </a:spcAft>
            <a:buNone/>
          </a:pPr>
          <a:r>
            <a:rPr lang="en-US" sz="1400" b="1" i="0" kern="1200" dirty="0">
              <a:solidFill>
                <a:schemeClr val="tx1"/>
              </a:solidFill>
              <a:latin typeface="Calibri" panose="020F0502020204030204" pitchFamily="34" charset="0"/>
              <a:ea typeface="+mn-ea"/>
              <a:cs typeface="Arial" panose="020B0604020202020204" pitchFamily="34" charset="0"/>
            </a:rPr>
            <a:t>Provide for financial and public accountability frameworks for governing bodies and a provincial departments</a:t>
          </a:r>
          <a:endParaRPr lang="en-US" sz="1400" b="1" i="0" kern="1200" dirty="0">
            <a:solidFill>
              <a:schemeClr val="tx1"/>
            </a:solidFill>
            <a:latin typeface="Calibri" panose="020F0502020204030204" pitchFamily="34" charset="0"/>
            <a:cs typeface="Arial" panose="020B0604020202020204" pitchFamily="34" charset="0"/>
          </a:endParaRPr>
        </a:p>
      </dsp:txBody>
      <dsp:txXfrm>
        <a:off x="678975" y="713606"/>
        <a:ext cx="5035565" cy="693447"/>
      </dsp:txXfrm>
    </dsp:sp>
    <dsp:sp modelId="{BFF8F31E-1383-4E04-88F1-9722CBE7F4B5}">
      <dsp:nvSpPr>
        <dsp:cNvPr id="0" name=""/>
        <dsp:cNvSpPr/>
      </dsp:nvSpPr>
      <dsp:spPr>
        <a:xfrm>
          <a:off x="728633" y="1579493"/>
          <a:ext cx="761610" cy="512136"/>
        </a:xfrm>
        <a:prstGeom prst="ellipse">
          <a:avLst/>
        </a:prstGeom>
        <a:solidFill>
          <a:schemeClr val="accent2">
            <a:lumMod val="40000"/>
            <a:lumOff val="60000"/>
          </a:schemeClr>
        </a:soli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6550C9-5068-41A1-BCA9-DB1F5F61CFB4}">
      <dsp:nvSpPr>
        <dsp:cNvPr id="0" name=""/>
        <dsp:cNvSpPr/>
      </dsp:nvSpPr>
      <dsp:spPr>
        <a:xfrm>
          <a:off x="586409" y="0"/>
          <a:ext cx="7056781" cy="5073427"/>
        </a:xfrm>
        <a:prstGeom prst="ellipse">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US" sz="2000" kern="1200" dirty="0"/>
            <a:t>Transformation</a:t>
          </a:r>
        </a:p>
      </dsp:txBody>
      <dsp:txXfrm>
        <a:off x="3128261" y="253671"/>
        <a:ext cx="1973076" cy="761014"/>
      </dsp:txXfrm>
    </dsp:sp>
    <dsp:sp modelId="{05220B44-27CB-4ECF-895E-88AEAC33FB30}">
      <dsp:nvSpPr>
        <dsp:cNvPr id="0" name=""/>
        <dsp:cNvSpPr/>
      </dsp:nvSpPr>
      <dsp:spPr>
        <a:xfrm>
          <a:off x="2026577" y="1008110"/>
          <a:ext cx="4058741" cy="4058741"/>
        </a:xfrm>
        <a:prstGeom prst="ellipse">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US" sz="2000" kern="1200" dirty="0"/>
            <a:t>Access to education</a:t>
          </a:r>
        </a:p>
      </dsp:txBody>
      <dsp:txXfrm>
        <a:off x="3346683" y="1251634"/>
        <a:ext cx="1418530" cy="730573"/>
      </dsp:txXfrm>
    </dsp:sp>
    <dsp:sp modelId="{B18E0601-5F14-4F82-A254-1B2A8AD6019A}">
      <dsp:nvSpPr>
        <dsp:cNvPr id="0" name=""/>
        <dsp:cNvSpPr/>
      </dsp:nvSpPr>
      <dsp:spPr>
        <a:xfrm>
          <a:off x="2592771" y="2029370"/>
          <a:ext cx="3044056" cy="3044056"/>
        </a:xfrm>
        <a:prstGeom prst="ellipse">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US" sz="2000" kern="1200" dirty="0"/>
            <a:t>Human Rights Culture</a:t>
          </a:r>
        </a:p>
      </dsp:txBody>
      <dsp:txXfrm>
        <a:off x="3405534" y="2257675"/>
        <a:ext cx="1418530" cy="684912"/>
      </dsp:txXfrm>
    </dsp:sp>
    <dsp:sp modelId="{1F3EB31D-62D5-4C01-9071-D37DA956CE42}">
      <dsp:nvSpPr>
        <dsp:cNvPr id="0" name=""/>
        <dsp:cNvSpPr/>
      </dsp:nvSpPr>
      <dsp:spPr>
        <a:xfrm>
          <a:off x="2818661" y="3044056"/>
          <a:ext cx="2592277" cy="2029370"/>
        </a:xfrm>
        <a:prstGeom prst="ellipse">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US" sz="2000" kern="1200" dirty="0"/>
            <a:t>Strengthening of School Governance</a:t>
          </a:r>
        </a:p>
      </dsp:txBody>
      <dsp:txXfrm>
        <a:off x="3198291" y="3551398"/>
        <a:ext cx="1833017" cy="101468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CCB7B0-9CA0-49F3-8C5B-9CAA7A9843CC}">
      <dsp:nvSpPr>
        <dsp:cNvPr id="0" name=""/>
        <dsp:cNvSpPr/>
      </dsp:nvSpPr>
      <dsp:spPr>
        <a:xfrm rot="5400000">
          <a:off x="2066131" y="1093166"/>
          <a:ext cx="960038" cy="1092969"/>
        </a:xfrm>
        <a:prstGeom prst="bentUpArrow">
          <a:avLst>
            <a:gd name="adj1" fmla="val 32840"/>
            <a:gd name="adj2" fmla="val 25000"/>
            <a:gd name="adj3" fmla="val 35780"/>
          </a:avLst>
        </a:prstGeom>
        <a:solidFill>
          <a:schemeClr val="accent2">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FE75D9A-997C-4F7B-A0D5-D9B338FD562F}">
      <dsp:nvSpPr>
        <dsp:cNvPr id="0" name=""/>
        <dsp:cNvSpPr/>
      </dsp:nvSpPr>
      <dsp:spPr>
        <a:xfrm>
          <a:off x="1605439" y="28945"/>
          <a:ext cx="2028819" cy="1131244"/>
        </a:xfrm>
        <a:prstGeom prst="roundRect">
          <a:avLst>
            <a:gd name="adj" fmla="val 1667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altLang="en-US" sz="1600" b="1" kern="1200" dirty="0">
              <a:solidFill>
                <a:schemeClr val="tx1"/>
              </a:solidFill>
            </a:rPr>
            <a:t>Code of Conduct for Learners (Diversity, Religious, Cultural &amp; serious misconduct)</a:t>
          </a:r>
          <a:endParaRPr lang="en-GB" sz="1600" b="1" kern="1200" dirty="0">
            <a:solidFill>
              <a:schemeClr val="tx1"/>
            </a:solidFill>
          </a:endParaRPr>
        </a:p>
      </dsp:txBody>
      <dsp:txXfrm>
        <a:off x="1660672" y="84178"/>
        <a:ext cx="1918353" cy="1020778"/>
      </dsp:txXfrm>
    </dsp:sp>
    <dsp:sp modelId="{3BC0F05F-7ABB-43ED-89D1-C2F05A5AC5A8}">
      <dsp:nvSpPr>
        <dsp:cNvPr id="0" name=""/>
        <dsp:cNvSpPr/>
      </dsp:nvSpPr>
      <dsp:spPr>
        <a:xfrm>
          <a:off x="3427918" y="136835"/>
          <a:ext cx="1175425" cy="9143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ctr" anchorCtr="0">
          <a:noAutofit/>
        </a:bodyPr>
        <a:lstStyle/>
        <a:p>
          <a:pPr marL="228600" lvl="1" indent="-228600" algn="l" defTabSz="1066800">
            <a:lnSpc>
              <a:spcPct val="90000"/>
            </a:lnSpc>
            <a:spcBef>
              <a:spcPct val="0"/>
            </a:spcBef>
            <a:spcAft>
              <a:spcPct val="15000"/>
            </a:spcAft>
            <a:buChar char="•"/>
          </a:pPr>
          <a:endParaRPr lang="en-GB" sz="2400" kern="1200"/>
        </a:p>
      </dsp:txBody>
      <dsp:txXfrm>
        <a:off x="3427918" y="136835"/>
        <a:ext cx="1175425" cy="914321"/>
      </dsp:txXfrm>
    </dsp:sp>
    <dsp:sp modelId="{B3A76332-3747-4286-A6B3-AC6D4A02887D}">
      <dsp:nvSpPr>
        <dsp:cNvPr id="0" name=""/>
        <dsp:cNvSpPr/>
      </dsp:nvSpPr>
      <dsp:spPr>
        <a:xfrm rot="5400000">
          <a:off x="3298785" y="2363927"/>
          <a:ext cx="960038" cy="1092969"/>
        </a:xfrm>
        <a:prstGeom prst="bentUpArrow">
          <a:avLst>
            <a:gd name="adj1" fmla="val 32840"/>
            <a:gd name="adj2" fmla="val 25000"/>
            <a:gd name="adj3" fmla="val 35780"/>
          </a:avLst>
        </a:prstGeom>
        <a:solidFill>
          <a:schemeClr val="accent2">
            <a:tint val="50000"/>
            <a:hueOff val="2528515"/>
            <a:satOff val="-3470"/>
            <a:lumOff val="558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50B0998-BC17-46E8-9152-FA2811ED91C1}">
      <dsp:nvSpPr>
        <dsp:cNvPr id="0" name=""/>
        <dsp:cNvSpPr/>
      </dsp:nvSpPr>
      <dsp:spPr>
        <a:xfrm>
          <a:off x="3044433" y="1299706"/>
          <a:ext cx="1616138" cy="1131244"/>
        </a:xfrm>
        <a:prstGeom prst="roundRect">
          <a:avLst>
            <a:gd name="adj" fmla="val 16670"/>
          </a:avLst>
        </a:prstGeom>
        <a:solidFill>
          <a:schemeClr val="accent2">
            <a:hueOff val="1560507"/>
            <a:satOff val="-1946"/>
            <a:lumOff val="45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altLang="en-US" sz="1600" b="1" kern="1200" dirty="0">
              <a:solidFill>
                <a:schemeClr val="tx1"/>
              </a:solidFill>
            </a:rPr>
            <a:t>Abolishment of Corporal Punishment</a:t>
          </a:r>
          <a:endParaRPr lang="en-GB" sz="1600" b="1" kern="1200" dirty="0">
            <a:solidFill>
              <a:schemeClr val="tx1"/>
            </a:solidFill>
          </a:endParaRPr>
        </a:p>
      </dsp:txBody>
      <dsp:txXfrm>
        <a:off x="3099666" y="1354939"/>
        <a:ext cx="1505672" cy="1020778"/>
      </dsp:txXfrm>
    </dsp:sp>
    <dsp:sp modelId="{3A3055C3-F453-4560-ACF3-40F252B8196B}">
      <dsp:nvSpPr>
        <dsp:cNvPr id="0" name=""/>
        <dsp:cNvSpPr/>
      </dsp:nvSpPr>
      <dsp:spPr>
        <a:xfrm>
          <a:off x="4660572" y="1407596"/>
          <a:ext cx="1175425" cy="9143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ctr" anchorCtr="0">
          <a:noAutofit/>
        </a:bodyPr>
        <a:lstStyle/>
        <a:p>
          <a:pPr marL="228600" lvl="1" indent="-228600" algn="l" defTabSz="1066800">
            <a:lnSpc>
              <a:spcPct val="90000"/>
            </a:lnSpc>
            <a:spcBef>
              <a:spcPct val="0"/>
            </a:spcBef>
            <a:spcAft>
              <a:spcPct val="15000"/>
            </a:spcAft>
            <a:buChar char="•"/>
          </a:pPr>
          <a:endParaRPr lang="en-GB" sz="2400" kern="1200"/>
        </a:p>
      </dsp:txBody>
      <dsp:txXfrm>
        <a:off x="4660572" y="1407596"/>
        <a:ext cx="1175425" cy="914321"/>
      </dsp:txXfrm>
    </dsp:sp>
    <dsp:sp modelId="{BB8881FC-4592-4065-B73D-5A6C7C724E70}">
      <dsp:nvSpPr>
        <dsp:cNvPr id="0" name=""/>
        <dsp:cNvSpPr/>
      </dsp:nvSpPr>
      <dsp:spPr>
        <a:xfrm rot="5400000">
          <a:off x="4737779" y="3634689"/>
          <a:ext cx="960038" cy="1092969"/>
        </a:xfrm>
        <a:prstGeom prst="bentUpArrow">
          <a:avLst>
            <a:gd name="adj1" fmla="val 32840"/>
            <a:gd name="adj2" fmla="val 25000"/>
            <a:gd name="adj3" fmla="val 35780"/>
          </a:avLst>
        </a:prstGeom>
        <a:solidFill>
          <a:schemeClr val="accent2">
            <a:tint val="50000"/>
            <a:hueOff val="5057030"/>
            <a:satOff val="-6941"/>
            <a:lumOff val="1117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149526F-B252-44C3-9DD2-07B0B7A7983A}">
      <dsp:nvSpPr>
        <dsp:cNvPr id="0" name=""/>
        <dsp:cNvSpPr/>
      </dsp:nvSpPr>
      <dsp:spPr>
        <a:xfrm>
          <a:off x="4483427" y="2570467"/>
          <a:ext cx="1616138" cy="1131244"/>
        </a:xfrm>
        <a:prstGeom prst="roundRect">
          <a:avLst>
            <a:gd name="adj" fmla="val 16670"/>
          </a:avLst>
        </a:prstGeom>
        <a:solidFill>
          <a:schemeClr val="accent2">
            <a:hueOff val="3121013"/>
            <a:satOff val="-3893"/>
            <a:lumOff val="91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altLang="en-US" sz="1600" b="1" kern="1200" dirty="0">
              <a:solidFill>
                <a:schemeClr val="tx1"/>
              </a:solidFill>
            </a:rPr>
            <a:t>Abolishment of Initiations in schools</a:t>
          </a:r>
          <a:endParaRPr lang="en-GB" sz="1600" b="1" kern="1200" dirty="0">
            <a:solidFill>
              <a:schemeClr val="tx1"/>
            </a:solidFill>
          </a:endParaRPr>
        </a:p>
      </dsp:txBody>
      <dsp:txXfrm>
        <a:off x="4538660" y="2625700"/>
        <a:ext cx="1505672" cy="1020778"/>
      </dsp:txXfrm>
    </dsp:sp>
    <dsp:sp modelId="{91DFA423-3080-4617-B4F5-4C3FFBFF91C7}">
      <dsp:nvSpPr>
        <dsp:cNvPr id="0" name=""/>
        <dsp:cNvSpPr/>
      </dsp:nvSpPr>
      <dsp:spPr>
        <a:xfrm>
          <a:off x="6099566" y="2678357"/>
          <a:ext cx="1175425" cy="9143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ctr" anchorCtr="0">
          <a:noAutofit/>
        </a:bodyPr>
        <a:lstStyle/>
        <a:p>
          <a:pPr marL="228600" lvl="1" indent="-228600" algn="l" defTabSz="1066800">
            <a:lnSpc>
              <a:spcPct val="90000"/>
            </a:lnSpc>
            <a:spcBef>
              <a:spcPct val="0"/>
            </a:spcBef>
            <a:spcAft>
              <a:spcPct val="15000"/>
            </a:spcAft>
            <a:buChar char="•"/>
          </a:pPr>
          <a:endParaRPr lang="en-GB" sz="2400" kern="1200"/>
        </a:p>
      </dsp:txBody>
      <dsp:txXfrm>
        <a:off x="6099566" y="2678357"/>
        <a:ext cx="1175425" cy="914321"/>
      </dsp:txXfrm>
    </dsp:sp>
    <dsp:sp modelId="{04584FF4-C8EC-4145-AB8F-3E71D5BF2FC5}">
      <dsp:nvSpPr>
        <dsp:cNvPr id="0" name=""/>
        <dsp:cNvSpPr/>
      </dsp:nvSpPr>
      <dsp:spPr>
        <a:xfrm>
          <a:off x="5922422" y="3841228"/>
          <a:ext cx="1616138" cy="1131244"/>
        </a:xfrm>
        <a:prstGeom prst="roundRect">
          <a:avLst>
            <a:gd name="adj" fmla="val 16670"/>
          </a:avLst>
        </a:prstGeom>
        <a:solidFill>
          <a:schemeClr val="accent2">
            <a:hueOff val="4681520"/>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dirty="0">
              <a:solidFill>
                <a:schemeClr val="tx1"/>
              </a:solidFill>
            </a:rPr>
            <a:t>Requirements for the Merger and Closure of Small and non-Viable Schools</a:t>
          </a:r>
        </a:p>
      </dsp:txBody>
      <dsp:txXfrm>
        <a:off x="5977655" y="3896461"/>
        <a:ext cx="1505672" cy="102077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882974-265E-484C-B4D1-A3C0B3D2A03A}">
      <dsp:nvSpPr>
        <dsp:cNvPr id="0" name=""/>
        <dsp:cNvSpPr/>
      </dsp:nvSpPr>
      <dsp:spPr>
        <a:xfrm>
          <a:off x="0" y="0"/>
          <a:ext cx="2037768" cy="1963177"/>
        </a:xfrm>
        <a:prstGeom prst="ellipse">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GB" altLang="en-US" sz="2000" kern="1200"/>
            <a:t>Removal of ineffective SGB members…..</a:t>
          </a:r>
          <a:endParaRPr lang="en-GB" sz="2000" kern="1200" dirty="0"/>
        </a:p>
      </dsp:txBody>
      <dsp:txXfrm>
        <a:off x="298424" y="287501"/>
        <a:ext cx="1440920" cy="1388175"/>
      </dsp:txXfrm>
    </dsp:sp>
    <dsp:sp modelId="{7ADC7E7D-A8FA-4279-A228-EF60FB789063}">
      <dsp:nvSpPr>
        <dsp:cNvPr id="0" name=""/>
        <dsp:cNvSpPr/>
      </dsp:nvSpPr>
      <dsp:spPr>
        <a:xfrm rot="10373175">
          <a:off x="919507" y="2101356"/>
          <a:ext cx="573135" cy="760309"/>
        </a:xfrm>
        <a:prstGeom prst="triangle">
          <a:avLst/>
        </a:prstGeom>
        <a:solidFill>
          <a:schemeClr val="accent6">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D4DEE57-FA9D-46FB-AF78-11E1AC30CF80}">
      <dsp:nvSpPr>
        <dsp:cNvPr id="0" name=""/>
        <dsp:cNvSpPr/>
      </dsp:nvSpPr>
      <dsp:spPr>
        <a:xfrm>
          <a:off x="0" y="2996243"/>
          <a:ext cx="2813708" cy="2188141"/>
        </a:xfrm>
        <a:prstGeom prst="ellipse">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GB" altLang="en-US" sz="2000" kern="1200" dirty="0"/>
            <a:t>Tightening financial accountability (Financial records, Reporting and budgeting processes)</a:t>
          </a:r>
          <a:endParaRPr lang="en-GB" sz="2000" kern="1200" dirty="0"/>
        </a:p>
      </dsp:txBody>
      <dsp:txXfrm>
        <a:off x="412058" y="3316689"/>
        <a:ext cx="1989592" cy="1547249"/>
      </dsp:txXfrm>
    </dsp:sp>
    <dsp:sp modelId="{0F5C7043-EE1F-48B0-8830-8346BB571A74}">
      <dsp:nvSpPr>
        <dsp:cNvPr id="0" name=""/>
        <dsp:cNvSpPr/>
      </dsp:nvSpPr>
      <dsp:spPr>
        <a:xfrm rot="16605845" flipV="1">
          <a:off x="2968778" y="3305821"/>
          <a:ext cx="668779" cy="891690"/>
        </a:xfrm>
        <a:prstGeom prst="triangle">
          <a:avLst/>
        </a:prstGeom>
        <a:solidFill>
          <a:schemeClr val="accent6">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5C26DEF-BB50-441E-82C0-748A31B1B101}">
      <dsp:nvSpPr>
        <dsp:cNvPr id="0" name=""/>
        <dsp:cNvSpPr/>
      </dsp:nvSpPr>
      <dsp:spPr>
        <a:xfrm>
          <a:off x="3548726" y="2465303"/>
          <a:ext cx="2758103" cy="2414808"/>
        </a:xfrm>
        <a:prstGeom prst="ellipse">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GB" altLang="en-US" sz="2000" kern="1200" dirty="0"/>
            <a:t>Incorporating new schools into SGBs (Membership of schools of specialisation, special schools</a:t>
          </a:r>
          <a:endParaRPr lang="en-GB" sz="2000" kern="1200" dirty="0"/>
        </a:p>
      </dsp:txBody>
      <dsp:txXfrm>
        <a:off x="3952641" y="2818943"/>
        <a:ext cx="1950273" cy="1707528"/>
      </dsp:txXfrm>
    </dsp:sp>
    <dsp:sp modelId="{2A419BF3-4636-4DEE-854C-98DDA5F2F1F9}">
      <dsp:nvSpPr>
        <dsp:cNvPr id="0" name=""/>
        <dsp:cNvSpPr/>
      </dsp:nvSpPr>
      <dsp:spPr>
        <a:xfrm rot="20730132">
          <a:off x="4318165" y="1722877"/>
          <a:ext cx="244171" cy="98000"/>
        </a:xfrm>
        <a:prstGeom prst="triangle">
          <a:avLst/>
        </a:prstGeom>
        <a:solidFill>
          <a:schemeClr val="accent6">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C7F3931-4362-46C7-BA37-54E949CD4729}">
      <dsp:nvSpPr>
        <dsp:cNvPr id="0" name=""/>
        <dsp:cNvSpPr/>
      </dsp:nvSpPr>
      <dsp:spPr>
        <a:xfrm>
          <a:off x="3354504" y="405079"/>
          <a:ext cx="1889335" cy="1673208"/>
        </a:xfrm>
        <a:prstGeom prst="ellipse">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altLang="en-US" sz="1800" kern="1200" dirty="0"/>
            <a:t>Declaration of interest - Recusal requirement</a:t>
          </a:r>
          <a:endParaRPr lang="en-GB" sz="1800" kern="1200" dirty="0"/>
        </a:p>
      </dsp:txBody>
      <dsp:txXfrm>
        <a:off x="3631191" y="650115"/>
        <a:ext cx="1335961" cy="1183136"/>
      </dsp:txXfrm>
    </dsp:sp>
    <dsp:sp modelId="{DD55CFE6-8746-4E06-BBBF-D4BE5D9F2544}">
      <dsp:nvSpPr>
        <dsp:cNvPr id="0" name=""/>
        <dsp:cNvSpPr/>
      </dsp:nvSpPr>
      <dsp:spPr>
        <a:xfrm rot="4852070">
          <a:off x="5663236" y="518714"/>
          <a:ext cx="627217" cy="906565"/>
        </a:xfrm>
        <a:prstGeom prst="triangle">
          <a:avLst/>
        </a:prstGeom>
        <a:solidFill>
          <a:schemeClr val="accent6">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EFC5471-F88B-4051-B12B-86711BB4E3FC}">
      <dsp:nvSpPr>
        <dsp:cNvPr id="0" name=""/>
        <dsp:cNvSpPr/>
      </dsp:nvSpPr>
      <dsp:spPr>
        <a:xfrm>
          <a:off x="6700638" y="0"/>
          <a:ext cx="1824930" cy="1417938"/>
        </a:xfrm>
        <a:prstGeom prst="ellipse">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GB" altLang="en-US" sz="2000" kern="1200"/>
            <a:t>Taking away of SGB powers</a:t>
          </a:r>
          <a:endParaRPr lang="en-GB" sz="2000" kern="1200" dirty="0"/>
        </a:p>
      </dsp:txBody>
      <dsp:txXfrm>
        <a:off x="6967893" y="207652"/>
        <a:ext cx="1290420" cy="1002634"/>
      </dsp:txXfrm>
    </dsp:sp>
    <dsp:sp modelId="{393473FE-0291-411C-901C-9DF55E8255DE}">
      <dsp:nvSpPr>
        <dsp:cNvPr id="0" name=""/>
        <dsp:cNvSpPr/>
      </dsp:nvSpPr>
      <dsp:spPr>
        <a:xfrm rot="11902749" flipH="1">
          <a:off x="2146228" y="179869"/>
          <a:ext cx="664101" cy="1323246"/>
        </a:xfrm>
        <a:prstGeom prst="triangle">
          <a:avLst/>
        </a:prstGeom>
        <a:solidFill>
          <a:schemeClr val="accent6">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23B960D-109B-4A61-83D7-F5E9E56F9F75}">
      <dsp:nvSpPr>
        <dsp:cNvPr id="0" name=""/>
        <dsp:cNvSpPr/>
      </dsp:nvSpPr>
      <dsp:spPr>
        <a:xfrm>
          <a:off x="7210053" y="1534215"/>
          <a:ext cx="1933946" cy="1744058"/>
        </a:xfrm>
        <a:prstGeom prst="ellipse">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GB" altLang="en-US" sz="2000" kern="1200"/>
            <a:t>Introducing uniform SGB election process</a:t>
          </a:r>
          <a:endParaRPr lang="en-GB" sz="2000" kern="1200" dirty="0"/>
        </a:p>
      </dsp:txBody>
      <dsp:txXfrm>
        <a:off x="7493273" y="1789626"/>
        <a:ext cx="1367506" cy="1233236"/>
      </dsp:txXfrm>
    </dsp:sp>
    <dsp:sp modelId="{578F3C1F-FD56-4B12-8BDE-CB24DCA93CE4}">
      <dsp:nvSpPr>
        <dsp:cNvPr id="0" name=""/>
        <dsp:cNvSpPr/>
      </dsp:nvSpPr>
      <dsp:spPr>
        <a:xfrm rot="10872752">
          <a:off x="5704736" y="2720615"/>
          <a:ext cx="456673" cy="777370"/>
        </a:xfrm>
        <a:prstGeom prst="triangle">
          <a:avLst/>
        </a:prstGeom>
        <a:solidFill>
          <a:schemeClr val="accent6">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BF9429C-474E-4698-B894-184B15F8378E}">
      <dsp:nvSpPr>
        <dsp:cNvPr id="0" name=""/>
        <dsp:cNvSpPr/>
      </dsp:nvSpPr>
      <dsp:spPr>
        <a:xfrm>
          <a:off x="7114986" y="3714365"/>
          <a:ext cx="2029013" cy="1875290"/>
        </a:xfrm>
        <a:prstGeom prst="ellipse">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GB" sz="2000" kern="1200" dirty="0"/>
            <a:t>Co-option of members</a:t>
          </a:r>
        </a:p>
      </dsp:txBody>
      <dsp:txXfrm>
        <a:off x="7412128" y="3988995"/>
        <a:ext cx="1434729" cy="1326030"/>
      </dsp:txXfrm>
    </dsp:sp>
  </dsp:spTree>
</dsp:drawing>
</file>

<file path=ppt/diagrams/layout1.xml><?xml version="1.0" encoding="utf-8"?>
<dgm:layoutDef xmlns:dgm="http://schemas.openxmlformats.org/drawingml/2006/diagram" xmlns:a="http://schemas.openxmlformats.org/drawingml/2006/main" uniqueId="urn:microsoft.com/office/officeart/2005/8/layout/architecture">
  <dgm:title val="Architecture Layout"/>
  <dgm:desc val="Use to show hierarchical relationships that build from the bottom up. This layout works well for showing architectural components or objects that build on other objects."/>
  <dgm:catLst>
    <dgm:cat type="hierarchy" pri="4500"/>
    <dgm:cat type="list" pri="24500"/>
    <dgm:cat type="relationship" pri="10500"/>
    <dgm:cat type="officeonline" pri="7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b"/>
        </dgm:alg>
      </dgm:if>
      <dgm:else name="Name3">
        <dgm:alg type="lin">
          <dgm:param type="linDir" val="fromR"/>
          <dgm:param type="nodeVertAlign" val="b"/>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B"/>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b"/>
              </dgm:alg>
            </dgm:if>
            <dgm:else name="Name10">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B"/>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b"/>
                    </dgm:alg>
                  </dgm:if>
                  <dgm:else name="Name17">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B"/>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b"/>
                          </dgm:alg>
                        </dgm:if>
                        <dgm:else name="Name24">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B"/>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b"/>
                                </dgm:alg>
                              </dgm:if>
                              <dgm:else name="Name30">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venn2">
  <dgm:title val=""/>
  <dgm:desc val=""/>
  <dgm:catLst>
    <dgm:cat type="relationship" pri="116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resizeHandles val="exact"/>
    </dgm:varLst>
    <dgm:alg type="composite">
      <dgm:param type="ar" val="1"/>
    </dgm:alg>
    <dgm:shape xmlns:r="http://schemas.openxmlformats.org/officeDocument/2006/relationships" r:blip="">
      <dgm:adjLst/>
    </dgm:shape>
    <dgm:presOf/>
    <dgm:choose name="Name1">
      <dgm:if name="Name2" axis="ch" ptType="node" func="cnt" op="lte" val="3">
        <dgm:constrLst>
          <dgm:constr type="w" for="ch" forName="comp1" refType="w"/>
          <dgm:constr type="h" for="ch" forName="comp1" refType="w" refFor="ch" refForName="comp1"/>
          <dgm:constr type="w" for="ch" forName="comp2" refType="w" fact="0.75"/>
          <dgm:constr type="h" for="ch" forName="comp2" refType="w" refFor="ch" refForName="comp2"/>
          <dgm:constr type="ctrX" for="ch" forName="comp2" refType="ctrX" refFor="ch" refForName="comp1"/>
          <dgm:constr type="b" for="ch" forName="comp2" refType="b" refFor="ch" refForName="comp1"/>
          <dgm:constr type="w" for="ch" forName="comp3" refType="w" fact="0.5"/>
          <dgm:constr type="h" for="ch" forName="comp3" refType="w" refFor="ch" refForName="comp3"/>
          <dgm:constr type="ctrX" for="ch" forName="comp3" refType="ctrX" refFor="ch" refForName="comp1"/>
          <dgm:constr type="b" for="ch" forName="comp3" refType="b" refFor="ch" refForName="comp1"/>
          <dgm:constr type="primFontSz" for="des" ptType="node" op="equ" val="65"/>
        </dgm:constrLst>
      </dgm:if>
      <dgm:if name="Name3" axis="ch" ptType="node" func="cnt" op="equ" val="4">
        <dgm:constrLst>
          <dgm:constr type="w" for="ch" forName="comp1" refType="w"/>
          <dgm:constr type="h" for="ch" forName="comp1" refType="w" refFor="ch" refForName="comp1"/>
          <dgm:constr type="w" for="ch" forName="comp2" refType="w" fact="0.8"/>
          <dgm:constr type="h" for="ch" forName="comp2" refType="w" refFor="ch" refForName="comp2"/>
          <dgm:constr type="ctrX" for="ch" forName="comp2" refType="ctrX" refFor="ch" refForName="comp1"/>
          <dgm:constr type="b" for="ch" forName="comp2" refType="b" refFor="ch" refForName="comp1"/>
          <dgm:constr type="w" for="ch" forName="comp3" refType="w" fact="0.6"/>
          <dgm:constr type="h" for="ch" forName="comp3" refType="w" refFor="ch" refForName="comp3"/>
          <dgm:constr type="ctrX" for="ch" forName="comp3" refType="ctrX" refFor="ch" refForName="comp1"/>
          <dgm:constr type="b" for="ch" forName="comp3" refType="b" refFor="ch" refForName="comp1"/>
          <dgm:constr type="w" for="ch" forName="comp4" refType="w" fact="0.4"/>
          <dgm:constr type="h" for="ch" forName="comp4" refType="w" refFor="ch" refForName="comp4"/>
          <dgm:constr type="ctrX" for="ch" forName="comp4" refType="ctrX" refFor="ch" refForName="comp1"/>
          <dgm:constr type="b" for="ch" forName="comp4" refType="b" refFor="ch" refForName="comp1"/>
          <dgm:constr type="primFontSz" for="des" ptType="node" op="equ" val="65"/>
        </dgm:constrLst>
      </dgm:if>
      <dgm:else name="Name4">
        <dgm:constrLst>
          <dgm:constr type="w" for="ch" forName="comp1" refType="w"/>
          <dgm:constr type="h" for="ch" forName="comp1" refType="w" refFor="ch" refForName="comp1"/>
          <dgm:constr type="w" for="ch" forName="comp2" refType="w" fact="0.85"/>
          <dgm:constr type="h" for="ch" forName="comp2" refType="w" refFor="ch" refForName="comp2"/>
          <dgm:constr type="ctrX" for="ch" forName="comp2" refType="ctrX" refFor="ch" refForName="comp1"/>
          <dgm:constr type="b" for="ch" forName="comp2" refType="b" refFor="ch" refForName="comp1"/>
          <dgm:constr type="w" for="ch" forName="comp3" refType="w" fact="0.7"/>
          <dgm:constr type="h" for="ch" forName="comp3" refType="w" refFor="ch" refForName="comp3"/>
          <dgm:constr type="ctrX" for="ch" forName="comp3" refType="ctrX" refFor="ch" refForName="comp1"/>
          <dgm:constr type="b" for="ch" forName="comp3" refType="b" refFor="ch" refForName="comp1"/>
          <dgm:constr type="w" for="ch" forName="comp4" refType="w" fact="0.55"/>
          <dgm:constr type="h" for="ch" forName="comp4" refType="w" refFor="ch" refForName="comp4"/>
          <dgm:constr type="ctrX" for="ch" forName="comp4" refType="ctrX" refFor="ch" refForName="comp1"/>
          <dgm:constr type="b" for="ch" forName="comp4" refType="b" refFor="ch" refForName="comp1"/>
          <dgm:constr type="w" for="ch" forName="comp5" refType="w" fact="0.4"/>
          <dgm:constr type="h" for="ch" forName="comp5" refType="w" refFor="ch" refForName="comp5"/>
          <dgm:constr type="ctrX" for="ch" forName="comp5" refType="ctrX" refFor="ch" refForName="comp1"/>
          <dgm:constr type="b" for="ch" forName="comp5" refType="b" refFor="ch" refForName="comp1"/>
          <dgm:constr type="w" for="ch" forName="comp6" refType="w" fact="0.25"/>
          <dgm:constr type="h" for="ch" forName="comp6" refType="w" refFor="ch" refForName="comp6"/>
          <dgm:constr type="ctrX" for="ch" forName="comp6" refType="ctrX" refFor="ch" refForName="comp1"/>
          <dgm:constr type="b" for="ch" forName="comp6" refType="b" refFor="ch" refForName="comp1"/>
          <dgm:constr type="w" for="ch" forName="comp7" refType="w" fact="0.15"/>
          <dgm:constr type="h" for="ch" forName="comp7" refType="w" refFor="ch" refForName="comp7"/>
          <dgm:constr type="ctrX" for="ch" forName="comp7" refType="ctrX" refFor="ch" refForName="comp1"/>
          <dgm:constr type="b" for="ch" forName="comp7" refType="b" refFor="ch" refForName="comp1"/>
          <dgm:constr type="primFontSz" for="des" ptType="node" op="equ" val="65"/>
        </dgm:constrLst>
      </dgm:else>
    </dgm:choose>
    <dgm:ruleLst/>
    <dgm:choose name="Name5">
      <dgm:if name="Name6" axis="ch" ptType="node" func="cnt" op="gte" val="1">
        <dgm:layoutNode name="comp1">
          <dgm:alg type="composite"/>
          <dgm:shape xmlns:r="http://schemas.openxmlformats.org/officeDocument/2006/relationships" r:blip="">
            <dgm:adjLst/>
          </dgm:shape>
          <dgm:presOf/>
          <dgm:choose name="Name7">
            <dgm:if name="Name8" axis="ch" ptType="node" func="cnt" op="equ" val="1">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5"/>
                <dgm:constr type="w" for="ch" forName="c1text" refType="w" refFor="ch" refForName="circle1" fact="0.70711"/>
                <dgm:constr type="h" for="ch" forName="c1text" refType="h" refFor="ch" refForName="circle1" fact="0.5"/>
              </dgm:constrLst>
            </dgm:if>
            <dgm:if name="Name9" axis="ch" ptType="node" func="cnt" op="equ" val="2">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6"/>
                <dgm:constr type="w" for="ch" forName="c1text" refType="w" refFor="ch" refForName="circle1" fact="0.525"/>
                <dgm:constr type="h" for="ch" forName="c1text" refType="h" refFor="ch" refForName="circle1" fact="0.17"/>
              </dgm:constrLst>
            </dgm:if>
            <dgm:if name="Name10" axis="ch" ptType="node" func="cnt" op="equ" val="3">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3495"/>
                <dgm:constr type="h" for="ch" forName="c1text" refType="h" refFor="ch" refForName="circle1" fact="0.15"/>
              </dgm:constrLst>
            </dgm:if>
            <dgm:if name="Name11" axis="ch" ptType="node" func="cnt" op="equ" val="4">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2796"/>
                <dgm:constr type="h" for="ch" forName="c1text" refType="h" refFor="ch" refForName="circle1" fact="0.15"/>
              </dgm:constrLst>
            </dgm:if>
            <dgm:if name="Name12" axis="ch" ptType="node" func="cnt" op="gte" val="5">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
                <dgm:constr type="w" for="ch" forName="c1text" refType="w" refFor="ch" refForName="circle1" fact="0.375"/>
                <dgm:constr type="h" for="ch" forName="c1text" refType="h" refFor="ch" refForName="circle1" fact="0.1"/>
              </dgm:constrLst>
            </dgm:if>
            <dgm:else name="Name13"/>
          </dgm:choose>
          <dgm:ruleLst/>
          <dgm:layoutNode name="circle1" styleLbl="node1">
            <dgm:alg type="sp"/>
            <dgm:shape xmlns:r="http://schemas.openxmlformats.org/officeDocument/2006/relationships" type="ellipse" r:blip="">
              <dgm:adjLst/>
            </dgm:shape>
            <dgm:presOf axis="ch desOrSelf" ptType="node node" st="1 1" cnt="1 0"/>
            <dgm:constrLst>
              <dgm:constr type="h" refType="w"/>
            </dgm:constrLst>
            <dgm:ruleLst/>
          </dgm:layoutNode>
          <dgm:layoutNode name="c1text">
            <dgm:varLst>
              <dgm:bulletEnabled val="1"/>
            </dgm:varLst>
            <dgm:alg type="tx"/>
            <dgm:shape xmlns:r="http://schemas.openxmlformats.org/officeDocument/2006/relationships" type="rect" r:blip="" hideGeom="1">
              <dgm:adjLst/>
            </dgm:shape>
            <dgm:presOf axis="ch desOrSelf" ptType="node node" st="1 1" cnt="1 0"/>
            <dgm:constrLst/>
            <dgm:ruleLst>
              <dgm:rule type="primFontSz" val="5" fact="NaN" max="NaN"/>
            </dgm:ruleLst>
          </dgm:layoutNode>
        </dgm:layoutNode>
      </dgm:if>
      <dgm:else name="Name14"/>
    </dgm:choose>
    <dgm:choose name="Name15">
      <dgm:if name="Name16" axis="ch" ptType="node" func="cnt" op="gte" val="2">
        <dgm:layoutNode name="comp2">
          <dgm:alg type="composite"/>
          <dgm:shape xmlns:r="http://schemas.openxmlformats.org/officeDocument/2006/relationships" r:blip="">
            <dgm:adjLst/>
          </dgm:shape>
          <dgm:presOf/>
          <dgm:choose name="Name17">
            <dgm:if name="Name18" axis="ch" ptType="node" func="cnt" op="equ" val="2">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5"/>
                <dgm:constr type="w" for="ch" forName="c2text" refType="w" refFor="ch" refForName="circle2" fact="0.70711"/>
                <dgm:constr type="h" for="ch" forName="c2text" refType="h" refFor="ch" refForName="circle2" fact="0.5"/>
              </dgm:constrLst>
            </dgm:if>
            <dgm:if name="Name19" axis="ch" ptType="node" func="cnt" op="equ" val="3">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625"/>
                <dgm:constr type="w" for="ch" forName="c2text" refType="w" refFor="ch" refForName="circle2" fact="0.466"/>
                <dgm:constr type="h" for="ch" forName="c2text" refType="h" refFor="ch" refForName="circle2" fact="0.1875"/>
              </dgm:constrLst>
            </dgm:if>
            <dgm:if name="Name20" axis="ch" ptType="node" func="cnt" op="equ" val="4">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
                <dgm:constr type="w" for="ch" forName="c2text" refType="w" refFor="ch" refForName="circle2" fact="0.3495"/>
                <dgm:constr type="h" for="ch" forName="c2text" refType="h" refFor="ch" refForName="circle2" fact="0.18"/>
              </dgm:constrLst>
            </dgm:if>
            <dgm:if name="Name21" axis="ch" ptType="node" func="cnt" op="gte" val="5">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15"/>
                <dgm:constr type="w" for="ch" forName="c2text" refType="w" refFor="ch" refForName="circle2" fact="0.43125"/>
                <dgm:constr type="h" for="ch" forName="c2text" refType="h" refFor="ch" refForName="circle2" fact="0.115"/>
              </dgm:constrLst>
            </dgm:if>
            <dgm:else name="Name22"/>
          </dgm:choose>
          <dgm:ruleLst/>
          <dgm:layoutNode name="circle2" styleLbl="node1">
            <dgm:alg type="sp"/>
            <dgm:shape xmlns:r="http://schemas.openxmlformats.org/officeDocument/2006/relationships" type="ellipse" r:blip="">
              <dgm:adjLst/>
            </dgm:shape>
            <dgm:presOf axis="ch desOrSelf" ptType="node node" st="2 1" cnt="1 0"/>
            <dgm:constrLst>
              <dgm:constr type="h" refType="w"/>
            </dgm:constrLst>
            <dgm:ruleLst/>
          </dgm:layoutNode>
          <dgm:layoutNode name="c2text">
            <dgm:varLst>
              <dgm:bulletEnabled val="1"/>
            </dgm:varLst>
            <dgm:alg type="tx"/>
            <dgm:shape xmlns:r="http://schemas.openxmlformats.org/officeDocument/2006/relationships" type="rect" r:blip="" hideGeom="1">
              <dgm:adjLst/>
            </dgm:shape>
            <dgm:presOf axis="ch desOrSelf" ptType="node node" st="2 1" cnt="1 0"/>
            <dgm:constrLst/>
            <dgm:ruleLst>
              <dgm:rule type="primFontSz" val="5" fact="NaN" max="NaN"/>
            </dgm:ruleLst>
          </dgm:layoutNode>
        </dgm:layoutNode>
      </dgm:if>
      <dgm:else name="Name23"/>
    </dgm:choose>
    <dgm:choose name="Name24">
      <dgm:if name="Name25" axis="ch" ptType="node" func="cnt" op="gte" val="3">
        <dgm:layoutNode name="comp3">
          <dgm:alg type="composite"/>
          <dgm:shape xmlns:r="http://schemas.openxmlformats.org/officeDocument/2006/relationships" r:blip="">
            <dgm:adjLst/>
          </dgm:shape>
          <dgm:presOf/>
          <dgm:choose name="Name26">
            <dgm:if name="Name27" axis="ch" ptType="node" func="cnt" op="equ" val="3">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5"/>
                <dgm:constr type="w" for="ch" forName="c3text" refType="w" refFor="ch" refForName="circle3" fact="0.70711"/>
                <dgm:constr type="h" for="ch" forName="c3text" refType="h" refFor="ch" refForName="circle3" fact="0.5"/>
              </dgm:constrLst>
            </dgm:if>
            <dgm:if name="Name28" axis="ch" ptType="node" func="cnt" op="equ" val="4">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875"/>
                <dgm:constr type="w" for="ch" forName="c3text" refType="w" refFor="ch" refForName="circle3" fact="0.466"/>
                <dgm:constr type="h" for="ch" forName="c3text" refType="h" refFor="ch" refForName="circle3" fact="0.225"/>
              </dgm:constrLst>
            </dgm:if>
            <dgm:if name="Name29" axis="ch" ptType="node" func="cnt" op="gte" val="5">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38"/>
                <dgm:constr type="w" for="ch" forName="c3text" refType="w" refFor="ch" refForName="circle3" fact="0.5175"/>
                <dgm:constr type="h" for="ch" forName="c3text" refType="h" refFor="ch" refForName="circle3" fact="0.138"/>
              </dgm:constrLst>
            </dgm:if>
            <dgm:else name="Name30"/>
          </dgm:choose>
          <dgm:ruleLst/>
          <dgm:layoutNode name="circle3" styleLbl="node1">
            <dgm:alg type="sp"/>
            <dgm:shape xmlns:r="http://schemas.openxmlformats.org/officeDocument/2006/relationships" type="ellipse" r:blip="">
              <dgm:adjLst/>
            </dgm:shape>
            <dgm:presOf axis="ch desOrSelf" ptType="node node" st="3 1" cnt="1 0"/>
            <dgm:constrLst>
              <dgm:constr type="h" refType="w"/>
            </dgm:constrLst>
            <dgm:ruleLst/>
          </dgm:layoutNode>
          <dgm:layoutNode name="c3text">
            <dgm:varLst>
              <dgm:bulletEnabled val="1"/>
            </dgm:varLst>
            <dgm:alg type="tx"/>
            <dgm:shape xmlns:r="http://schemas.openxmlformats.org/officeDocument/2006/relationships" type="rect" r:blip="" hideGeom="1">
              <dgm:adjLst/>
            </dgm:shape>
            <dgm:presOf axis="ch desOrSelf" ptType="node node" st="3 1" cnt="1 0"/>
            <dgm:constrLst/>
            <dgm:ruleLst>
              <dgm:rule type="primFontSz" val="5" fact="NaN" max="NaN"/>
            </dgm:ruleLst>
          </dgm:layoutNode>
        </dgm:layoutNode>
      </dgm:if>
      <dgm:else name="Name31"/>
    </dgm:choose>
    <dgm:choose name="Name32">
      <dgm:if name="Name33" axis="ch" ptType="node" func="cnt" op="gte" val="4">
        <dgm:layoutNode name="comp4">
          <dgm:alg type="composite"/>
          <dgm:shape xmlns:r="http://schemas.openxmlformats.org/officeDocument/2006/relationships" r:blip="">
            <dgm:adjLst/>
          </dgm:shape>
          <dgm:presOf/>
          <dgm:choose name="Name34">
            <dgm:if name="Name35" axis="ch" ptType="node" func="cnt" op="equ" val="4">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5"/>
                <dgm:constr type="w" for="ch" forName="c4text" refType="w" refFor="ch" refForName="circle4" fact="0.70711"/>
                <dgm:constr type="h" for="ch" forName="c4text" refType="h" refFor="ch" refForName="circle4" fact="0.5"/>
              </dgm:constrLst>
            </dgm:if>
            <dgm:if name="Name36" axis="ch" ptType="node" func="cnt" op="gte" val="5">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18"/>
                <dgm:constr type="w" for="ch" forName="c4text" refType="w" refFor="ch" refForName="circle4" fact="0.54"/>
                <dgm:constr type="h" for="ch" forName="c4text" refType="h" refFor="ch" refForName="circle4" fact="0.18"/>
              </dgm:constrLst>
            </dgm:if>
            <dgm:else name="Name37"/>
          </dgm:choose>
          <dgm:ruleLst/>
          <dgm:layoutNode name="circle4" styleLbl="node1">
            <dgm:alg type="sp"/>
            <dgm:shape xmlns:r="http://schemas.openxmlformats.org/officeDocument/2006/relationships" type="ellipse" r:blip="">
              <dgm:adjLst/>
            </dgm:shape>
            <dgm:presOf axis="ch desOrSelf" ptType="node node" st="4 1" cnt="1 0"/>
            <dgm:constrLst>
              <dgm:constr type="h" refType="w"/>
            </dgm:constrLst>
            <dgm:ruleLst/>
          </dgm:layoutNode>
          <dgm:layoutNode name="c4text">
            <dgm:varLst>
              <dgm:bulletEnabled val="1"/>
            </dgm:varLst>
            <dgm:alg type="tx"/>
            <dgm:shape xmlns:r="http://schemas.openxmlformats.org/officeDocument/2006/relationships" type="rect" r:blip="" hideGeom="1">
              <dgm:adjLst/>
            </dgm:shape>
            <dgm:presOf axis="ch desOrSelf" ptType="node node" st="4 1" cnt="1 0"/>
            <dgm:constrLst/>
            <dgm:ruleLst>
              <dgm:rule type="primFontSz" val="5" fact="NaN" max="NaN"/>
            </dgm:ruleLst>
          </dgm:layoutNode>
        </dgm:layoutNode>
      </dgm:if>
      <dgm:else name="Name38"/>
    </dgm:choose>
    <dgm:choose name="Name39">
      <dgm:if name="Name40" axis="ch" ptType="node" func="cnt" op="gte" val="5">
        <dgm:layoutNode name="comp5">
          <dgm:alg type="composite"/>
          <dgm:shape xmlns:r="http://schemas.openxmlformats.org/officeDocument/2006/relationships" r:blip="">
            <dgm:adjLst/>
          </dgm:shape>
          <dgm:presOf/>
          <dgm:choose name="Name41">
            <dgm:if name="Name42" axis="ch" ptType="node" func="cnt" op="equ" val="5">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5"/>
                <dgm:constr type="w" for="ch" forName="c5text" refType="w" refFor="ch" refForName="circle5" fact="0.70711"/>
                <dgm:constr type="h" for="ch" forName="c5text" refType="h" refFor="ch" refForName="circle5" fact="0.5"/>
              </dgm:constrLst>
            </dgm:if>
            <dgm:if name="Name43" axis="ch" ptType="node" func="cnt" op="gte" val="6">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25"/>
                <dgm:constr type="w" for="ch" forName="c5text" refType="w" refFor="ch" refForName="circle5" fact="0.65"/>
                <dgm:constr type="h" for="ch" forName="c5text" refType="h" refFor="ch" refForName="circle5" fact="0.25"/>
              </dgm:constrLst>
            </dgm:if>
            <dgm:else name="Name44"/>
          </dgm:choose>
          <dgm:ruleLst/>
          <dgm:layoutNode name="circle5" styleLbl="node1">
            <dgm:alg type="sp"/>
            <dgm:shape xmlns:r="http://schemas.openxmlformats.org/officeDocument/2006/relationships" type="ellipse" r:blip="">
              <dgm:adjLst/>
            </dgm:shape>
            <dgm:presOf axis="ch desOrSelf" ptType="node node" st="5 1" cnt="1 0"/>
            <dgm:constrLst>
              <dgm:constr type="h" refType="w"/>
            </dgm:constrLst>
            <dgm:ruleLst/>
          </dgm:layoutNode>
          <dgm:layoutNode name="c5text">
            <dgm:varLst>
              <dgm:bulletEnabled val="1"/>
            </dgm:varLst>
            <dgm:alg type="tx"/>
            <dgm:shape xmlns:r="http://schemas.openxmlformats.org/officeDocument/2006/relationships" type="rect" r:blip="" hideGeom="1">
              <dgm:adjLst/>
            </dgm:shape>
            <dgm:presOf axis="ch desOrSelf" ptType="node node" st="5 1" cnt="1 0"/>
            <dgm:constrLst/>
            <dgm:ruleLst>
              <dgm:rule type="primFontSz" val="5" fact="NaN" max="NaN"/>
            </dgm:ruleLst>
          </dgm:layoutNode>
        </dgm:layoutNode>
      </dgm:if>
      <dgm:else name="Name45"/>
    </dgm:choose>
    <dgm:choose name="Name46">
      <dgm:if name="Name47" axis="ch" ptType="node" func="cnt" op="gte" val="6">
        <dgm:layoutNode name="comp6">
          <dgm:alg type="composite"/>
          <dgm:shape xmlns:r="http://schemas.openxmlformats.org/officeDocument/2006/relationships" r:blip="">
            <dgm:adjLst/>
          </dgm:shape>
          <dgm:presOf/>
          <dgm:choose name="Name48">
            <dgm:if name="Name49" axis="ch" ptType="node" func="cnt" op="equ" val="6">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5"/>
                <dgm:constr type="w" for="ch" forName="c6text" refType="w" refFor="ch" refForName="circle6" fact="0.70711"/>
                <dgm:constr type="h" for="ch" forName="c6text" refType="h" refFor="ch" refForName="circle6" fact="0.5"/>
              </dgm:constrLst>
            </dgm:if>
            <dgm:if name="Name50" axis="ch" ptType="node" func="cnt" op="gte" val="7">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27"/>
                <dgm:constr type="w" for="ch" forName="c6text" refType="w" refFor="ch" refForName="circle6" fact="0.68"/>
                <dgm:constr type="h" for="ch" forName="c6text" refType="h" refFor="ch" refForName="circle6" fact="0.241"/>
              </dgm:constrLst>
            </dgm:if>
            <dgm:else name="Name51"/>
          </dgm:choose>
          <dgm:ruleLst/>
          <dgm:layoutNode name="circle6" styleLbl="node1">
            <dgm:alg type="sp"/>
            <dgm:shape xmlns:r="http://schemas.openxmlformats.org/officeDocument/2006/relationships" type="ellipse" r:blip="">
              <dgm:adjLst/>
            </dgm:shape>
            <dgm:presOf axis="ch desOrSelf" ptType="node node" st="6 1" cnt="1 0"/>
            <dgm:constrLst>
              <dgm:constr type="h" refType="w"/>
            </dgm:constrLst>
            <dgm:ruleLst/>
          </dgm:layoutNode>
          <dgm:layoutNode name="c6text">
            <dgm:varLst>
              <dgm:bulletEnabled val="1"/>
            </dgm:varLst>
            <dgm:alg type="tx"/>
            <dgm:shape xmlns:r="http://schemas.openxmlformats.org/officeDocument/2006/relationships" type="rect" r:blip="" hideGeom="1">
              <dgm:adjLst/>
            </dgm:shape>
            <dgm:presOf axis="ch desOrSelf" ptType="node node" st="6 1" cnt="1 0"/>
            <dgm:constrLst/>
            <dgm:ruleLst>
              <dgm:rule type="primFontSz" val="5" fact="NaN" max="NaN"/>
            </dgm:ruleLst>
          </dgm:layoutNode>
        </dgm:layoutNode>
      </dgm:if>
      <dgm:else name="Name52"/>
    </dgm:choose>
    <dgm:choose name="Name53">
      <dgm:if name="Name54" axis="ch" ptType="node" func="cnt" op="gte" val="7">
        <dgm:layoutNode name="comp7">
          <dgm:alg type="composite"/>
          <dgm:shape xmlns:r="http://schemas.openxmlformats.org/officeDocument/2006/relationships" r:blip="">
            <dgm:adjLst/>
          </dgm:shape>
          <dgm:presOf/>
          <dgm:constrLst>
            <dgm:constr type="w" for="ch" forName="circle7" refType="w"/>
            <dgm:constr type="h" for="ch" forName="circle7" refType="h"/>
            <dgm:constr type="ctrX" for="ch" forName="circle7" refType="w" fact="0.5"/>
            <dgm:constr type="ctrY" for="ch" forName="circle7" refType="h" fact="0.5"/>
            <dgm:constr type="ctrX" for="ch" forName="c7text" refType="w" fact="0.5"/>
            <dgm:constr type="ctrY" for="ch" forName="c7text" refType="h" fact="0.5"/>
            <dgm:constr type="w" for="ch" forName="c7text" refType="w" refFor="ch" refForName="circle7" fact="0.70711"/>
            <dgm:constr type="h" for="ch" forName="c7text" refType="h" refFor="ch" refForName="circle7" fact="0.5"/>
          </dgm:constrLst>
          <dgm:ruleLst/>
          <dgm:layoutNode name="circle7" styleLbl="node1">
            <dgm:alg type="sp"/>
            <dgm:shape xmlns:r="http://schemas.openxmlformats.org/officeDocument/2006/relationships" type="ellipse" r:blip="">
              <dgm:adjLst/>
            </dgm:shape>
            <dgm:presOf axis="ch desOrSelf" ptType="node node" st="7 1" cnt="1 0"/>
            <dgm:constrLst>
              <dgm:constr type="h" refType="w"/>
            </dgm:constrLst>
            <dgm:ruleLst/>
          </dgm:layoutNode>
          <dgm:layoutNode name="c7text">
            <dgm:varLst>
              <dgm:bulletEnabled val="1"/>
            </dgm:varLst>
            <dgm:alg type="tx"/>
            <dgm:shape xmlns:r="http://schemas.openxmlformats.org/officeDocument/2006/relationships" type="rect" r:blip="" hideGeom="1">
              <dgm:adjLst/>
            </dgm:shape>
            <dgm:presOf axis="ch desOrSelf" ptType="node node" st="7 1" cnt="1 0"/>
            <dgm:constrLst/>
            <dgm:ruleLst>
              <dgm:rule type="primFontSz" val="5" fact="NaN" max="NaN"/>
            </dgm:ruleLst>
          </dgm:layoutNode>
        </dgm:layoutNode>
      </dgm:if>
      <dgm:else name="Name55"/>
    </dgm:choose>
  </dgm:layoutNode>
</dgm:layoutDef>
</file>

<file path=ppt/diagrams/layout6.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bProcess2">
  <dgm:title val=""/>
  <dgm:desc val=""/>
  <dgm:catLst>
    <dgm:cat type="process" pri="24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dgm:varLst>
    <dgm:choose name="Name0">
      <dgm:if name="Name1" func="var" arg="dir" op="equ" val="norm">
        <dgm:alg type="snake">
          <dgm:param type="grDir" val="tL"/>
          <dgm:param type="flowDir" val="col"/>
          <dgm:param type="contDir" val="revDir"/>
        </dgm:alg>
      </dgm:if>
      <dgm:else name="Name2">
        <dgm:alg type="snake">
          <dgm:param type="grDir" val="tR"/>
          <dgm:param type="flowDir" val="col"/>
          <dgm:param type="contDir" val="revDir"/>
        </dgm:alg>
      </dgm:else>
    </dgm:choose>
    <dgm:shape xmlns:r="http://schemas.openxmlformats.org/officeDocument/2006/relationships" r:blip="">
      <dgm:adjLst/>
    </dgm:shape>
    <dgm:presOf/>
    <dgm:constrLst>
      <dgm:constr type="w" for="ch" forName="firstNode" refType="w"/>
      <dgm:constr type="w" for="ch" forName="lastNode" refType="w" refFor="ch" refForName="firstNode" op="equ"/>
      <dgm:constr type="w" for="ch" forName="middleNode" refType="w" refFor="ch" refForName="firstNode" op="equ"/>
      <dgm:constr type="h" for="ch" ptType="sibTrans" refType="w" refFor="ch" refForName="middleNode" op="equ" fact="0.35"/>
      <dgm:constr type="sp" refType="w" refFor="ch" refForName="middleNode" fact="0.5"/>
      <dgm:constr type="connDist" for="des" ptType="sibTrans" op="equ"/>
      <dgm:constr type="primFontSz" for="ch" forName="firstNode" val="65"/>
      <dgm:constr type="primFontSz" for="ch" forName="lastNode" refType="primFontSz" refFor="ch" refForName="firstNode" op="equ"/>
      <dgm:constr type="primFontSz" for="des" forName="shape" val="65"/>
      <dgm:constr type="primFontSz" for="des" forName="shape" refType="primFontSz" refFor="ch" refForName="firstNode" op="lte"/>
      <dgm:constr type="primFontSz" for="des" forName="shape" refType="primFontSz" refFor="ch" refForName="lastNode" op="lte"/>
    </dgm:constrLst>
    <dgm:ruleLst/>
    <dgm:forEach name="Name3" axis="ch" ptType="node">
      <dgm:choose name="Name4">
        <dgm:if name="Name5" axis="self" ptType="node" func="pos" op="equ" val="1">
          <dgm:layoutNode name="fir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if name="Name6" axis="self" ptType="node" func="revPos" op="equ" val="1">
          <dgm:layoutNode name="la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7">
          <dgm:layoutNode name="middleNode">
            <dgm:alg type="composite"/>
            <dgm:shape xmlns:r="http://schemas.openxmlformats.org/officeDocument/2006/relationships" r:blip="">
              <dgm:adjLst/>
            </dgm:shape>
            <dgm:presOf/>
            <dgm:constrLst>
              <dgm:constr type="h" refType="w"/>
              <dgm:constr type="w" for="ch" forName="padding" refType="w"/>
              <dgm:constr type="h" for="ch" forName="padding" refType="h"/>
              <dgm:constr type="w" for="ch" forName="shape" refType="w" fact="0.667"/>
              <dgm:constr type="h" for="ch" forName="shape" refType="h" fact="0.667"/>
              <dgm:constr type="ctrX" for="ch" forName="shape" refType="w" fact="0.5"/>
              <dgm:constr type="ctrY" for="ch" forName="shape" refType="h" fact="0.5"/>
            </dgm:constrLst>
            <dgm:ruleLst/>
            <dgm:layoutNode name="padding">
              <dgm:alg type="sp"/>
              <dgm:shape xmlns:r="http://schemas.openxmlformats.org/officeDocument/2006/relationships" type="ellipse" r:blip="" hideGeom="1">
                <dgm:adjLst/>
              </dgm:shape>
              <dgm:presOf/>
              <dgm:constrLst/>
              <dgm:ruleLst/>
            </dgm:layoutNode>
            <dgm:layoutNode name="shap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else>
      </dgm:choose>
      <dgm:forEach name="Name8" axis="followSib" ptType="sibTrans" cnt="1">
        <dgm:layoutNode name="sibTrans">
          <dgm:choose name="Name9">
            <dgm:if name="Name10" func="var" arg="dir" op="equ" val="norm">
              <dgm:choose name="Name11">
                <dgm:if name="Name12" axis="self" ptType="sibTrans" func="pos" op="equ" val="1">
                  <dgm:alg type="conn">
                    <dgm:param type="begPts" val="auto"/>
                    <dgm:param type="endPts" val="auto"/>
                    <dgm:param type="srcNode" val="firstNode"/>
                    <dgm:param type="dstNode" val="shape"/>
                  </dgm:alg>
                </dgm:if>
                <dgm:if name="Name13" axis="self" ptType="sibTrans" func="revPos" op="equ" val="1">
                  <dgm:alg type="conn">
                    <dgm:param type="begPts" val="auto"/>
                    <dgm:param type="endPts" val="auto"/>
                    <dgm:param type="srcNode" val="shape"/>
                    <dgm:param type="dstNode" val="lastNode"/>
                  </dgm:alg>
                </dgm:if>
                <dgm:else name="Name14">
                  <dgm:alg type="conn">
                    <dgm:param type="begPts" val="auto"/>
                    <dgm:param type="endPts" val="auto"/>
                    <dgm:param type="srcNode" val="shape"/>
                    <dgm:param type="dstNode" val="shape"/>
                  </dgm:alg>
                </dgm:else>
              </dgm:choose>
            </dgm:if>
            <dgm:else name="Name15">
              <dgm:choose name="Name16">
                <dgm:if name="Name17" axis="self" ptType="sibTrans" func="pos" op="equ" val="1">
                  <dgm:alg type="conn">
                    <dgm:param type="begPts" val="auto"/>
                    <dgm:param type="endPts" val="auto"/>
                    <dgm:param type="srcNode" val="firstNode"/>
                    <dgm:param type="dstNode" val="shape"/>
                  </dgm:alg>
                </dgm:if>
                <dgm:if name="Name18" axis="self" ptType="sibTrans" func="revPos" op="equ" val="1">
                  <dgm:alg type="conn">
                    <dgm:param type="begPts" val="auto"/>
                    <dgm:param type="endPts" val="auto"/>
                    <dgm:param type="srcNode" val="shape"/>
                    <dgm:param type="dstNode" val="lastNode"/>
                  </dgm:alg>
                </dgm:if>
                <dgm:else name="Name19">
                  <dgm:alg type="conn">
                    <dgm:param type="begPts" val="auto"/>
                    <dgm:param type="endPts" val="auto"/>
                    <dgm:param type="srcNode" val="shape"/>
                    <dgm:param type="dstNode" val="shape"/>
                  </dgm:alg>
                </dgm:else>
              </dgm:choose>
            </dgm:else>
          </dgm:choose>
          <dgm:shape xmlns:r="http://schemas.openxmlformats.org/officeDocument/2006/relationships" rot="90" type="triangle" r:blip="">
            <dgm:adjLst/>
          </dgm:shape>
          <dgm:presOf axis="self"/>
          <dgm:constrLst>
            <dgm:constr type="w" refType="h"/>
            <dgm:constr type="connDist"/>
            <dgm:constr type="begPad" refType="connDist" fact="0.25"/>
            <dgm:constr type="endPad" refType="connDist" fact="0.22"/>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 /></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00CD60E-93FE-A745-3976-5433DD7FA54C}"/>
              </a:ext>
            </a:extLst>
          </p:cNvPr>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vl1pPr>
          </a:lstStyle>
          <a:p>
            <a:pPr>
              <a:defRPr/>
            </a:pPr>
            <a:endParaRPr lang="en-ZA"/>
          </a:p>
        </p:txBody>
      </p:sp>
      <p:sp>
        <p:nvSpPr>
          <p:cNvPr id="3" name="Date Placeholder 2">
            <a:extLst>
              <a:ext uri="{FF2B5EF4-FFF2-40B4-BE49-F238E27FC236}">
                <a16:creationId xmlns:a16="http://schemas.microsoft.com/office/drawing/2014/main" id="{7C134E66-5D4D-DE62-5E28-958662CAEAD3}"/>
              </a:ext>
            </a:extLst>
          </p:cNvPr>
          <p:cNvSpPr>
            <a:spLocks noGrp="1"/>
          </p:cNvSpPr>
          <p:nvPr>
            <p:ph type="dt" sz="quarter" idx="1"/>
          </p:nvPr>
        </p:nvSpPr>
        <p:spPr>
          <a:xfrm>
            <a:off x="3970338" y="0"/>
            <a:ext cx="3038475" cy="466725"/>
          </a:xfrm>
          <a:prstGeom prst="rect">
            <a:avLst/>
          </a:prstGeom>
        </p:spPr>
        <p:txBody>
          <a:bodyPr vert="horz" lIns="91440" tIns="45720" rIns="91440" bIns="45720" rtlCol="0"/>
          <a:lstStyle>
            <a:lvl1pPr algn="r">
              <a:defRPr sz="1200"/>
            </a:lvl1pPr>
          </a:lstStyle>
          <a:p>
            <a:pPr>
              <a:defRPr/>
            </a:pPr>
            <a:fld id="{06DD9BBB-2D64-42A5-A124-42C965140CDC}" type="datetimeFigureOut">
              <a:rPr lang="en-ZA"/>
              <a:pPr>
                <a:defRPr/>
              </a:pPr>
              <a:t>2025/02/21</a:t>
            </a:fld>
            <a:endParaRPr lang="en-ZA"/>
          </a:p>
        </p:txBody>
      </p:sp>
      <p:sp>
        <p:nvSpPr>
          <p:cNvPr id="4" name="Footer Placeholder 3">
            <a:extLst>
              <a:ext uri="{FF2B5EF4-FFF2-40B4-BE49-F238E27FC236}">
                <a16:creationId xmlns:a16="http://schemas.microsoft.com/office/drawing/2014/main" id="{5C3B1CC0-DFE0-C163-E71A-3FDE13ACABDD}"/>
              </a:ext>
            </a:extLst>
          </p:cNvPr>
          <p:cNvSpPr>
            <a:spLocks noGrp="1"/>
          </p:cNvSpPr>
          <p:nvPr>
            <p:ph type="ftr" sz="quarter" idx="2"/>
          </p:nvPr>
        </p:nvSpPr>
        <p:spPr>
          <a:xfrm>
            <a:off x="0" y="8829675"/>
            <a:ext cx="3038475" cy="466725"/>
          </a:xfrm>
          <a:prstGeom prst="rect">
            <a:avLst/>
          </a:prstGeom>
        </p:spPr>
        <p:txBody>
          <a:bodyPr vert="horz" lIns="91440" tIns="45720" rIns="91440" bIns="45720" rtlCol="0" anchor="b"/>
          <a:lstStyle>
            <a:lvl1pPr algn="l">
              <a:defRPr sz="1200"/>
            </a:lvl1pPr>
          </a:lstStyle>
          <a:p>
            <a:pPr>
              <a:defRPr/>
            </a:pPr>
            <a:r>
              <a:rPr lang="en-ZA"/>
              <a:t>Secret</a:t>
            </a:r>
          </a:p>
        </p:txBody>
      </p:sp>
      <p:sp>
        <p:nvSpPr>
          <p:cNvPr id="5" name="Slide Number Placeholder 4">
            <a:extLst>
              <a:ext uri="{FF2B5EF4-FFF2-40B4-BE49-F238E27FC236}">
                <a16:creationId xmlns:a16="http://schemas.microsoft.com/office/drawing/2014/main" id="{918D182A-F95E-5DDF-32AB-97B2667C9E7D}"/>
              </a:ext>
            </a:extLst>
          </p:cNvPr>
          <p:cNvSpPr>
            <a:spLocks noGrp="1"/>
          </p:cNvSpPr>
          <p:nvPr>
            <p:ph type="sldNum" sz="quarter" idx="3"/>
          </p:nvPr>
        </p:nvSpPr>
        <p:spPr>
          <a:xfrm>
            <a:off x="3970338" y="8829675"/>
            <a:ext cx="3038475" cy="466725"/>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7A35D7E4-279A-48D8-A53A-0B98514D48A9}" type="slidenum">
              <a:rPr lang="en-ZA" altLang="en-US"/>
              <a:pPr>
                <a:defRPr/>
              </a:pPr>
              <a:t>‹#›</a:t>
            </a:fld>
            <a:endParaRPr lang="en-ZA"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5F85AAD-68A6-F9F4-FB2C-ACD1EA73443A}"/>
              </a:ext>
            </a:extLst>
          </p:cNvPr>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vl1pPr>
          </a:lstStyle>
          <a:p>
            <a:pPr>
              <a:defRPr/>
            </a:pPr>
            <a:endParaRPr lang="en-ZA"/>
          </a:p>
        </p:txBody>
      </p:sp>
      <p:sp>
        <p:nvSpPr>
          <p:cNvPr id="3" name="Date Placeholder 2">
            <a:extLst>
              <a:ext uri="{FF2B5EF4-FFF2-40B4-BE49-F238E27FC236}">
                <a16:creationId xmlns:a16="http://schemas.microsoft.com/office/drawing/2014/main" id="{B6EA6C98-9F4F-2870-0B67-2841FA0C012C}"/>
              </a:ext>
            </a:extLst>
          </p:cNvPr>
          <p:cNvSpPr>
            <a:spLocks noGrp="1"/>
          </p:cNvSpPr>
          <p:nvPr>
            <p:ph type="dt" idx="1"/>
          </p:nvPr>
        </p:nvSpPr>
        <p:spPr>
          <a:xfrm>
            <a:off x="3970338" y="0"/>
            <a:ext cx="3038475" cy="466725"/>
          </a:xfrm>
          <a:prstGeom prst="rect">
            <a:avLst/>
          </a:prstGeom>
        </p:spPr>
        <p:txBody>
          <a:bodyPr vert="horz" lIns="91440" tIns="45720" rIns="91440" bIns="45720" rtlCol="0"/>
          <a:lstStyle>
            <a:lvl1pPr algn="r">
              <a:defRPr sz="1200"/>
            </a:lvl1pPr>
          </a:lstStyle>
          <a:p>
            <a:pPr>
              <a:defRPr/>
            </a:pPr>
            <a:fld id="{9B59922F-E63C-4A25-B6DB-4D93CD3E9ECF}" type="datetimeFigureOut">
              <a:rPr lang="en-ZA"/>
              <a:pPr>
                <a:defRPr/>
              </a:pPr>
              <a:t>2025/02/21</a:t>
            </a:fld>
            <a:endParaRPr lang="en-ZA"/>
          </a:p>
        </p:txBody>
      </p:sp>
      <p:sp>
        <p:nvSpPr>
          <p:cNvPr id="4" name="Slide Image Placeholder 3">
            <a:extLst>
              <a:ext uri="{FF2B5EF4-FFF2-40B4-BE49-F238E27FC236}">
                <a16:creationId xmlns:a16="http://schemas.microsoft.com/office/drawing/2014/main" id="{EA378FFA-1A61-5534-489A-A4D22FF62F83}"/>
              </a:ext>
            </a:extLst>
          </p:cNvPr>
          <p:cNvSpPr>
            <a:spLocks noGrp="1" noRot="1" noChangeAspect="1"/>
          </p:cNvSpPr>
          <p:nvPr>
            <p:ph type="sldImg" idx="2"/>
          </p:nvPr>
        </p:nvSpPr>
        <p:spPr>
          <a:xfrm>
            <a:off x="1414463" y="1162050"/>
            <a:ext cx="4181475" cy="3136900"/>
          </a:xfrm>
          <a:prstGeom prst="rect">
            <a:avLst/>
          </a:prstGeom>
          <a:noFill/>
          <a:ln w="12700">
            <a:solidFill>
              <a:prstClr val="black"/>
            </a:solidFill>
          </a:ln>
        </p:spPr>
        <p:txBody>
          <a:bodyPr vert="horz" lIns="91440" tIns="45720" rIns="91440" bIns="45720" rtlCol="0" anchor="ctr"/>
          <a:lstStyle/>
          <a:p>
            <a:pPr lvl="0"/>
            <a:endParaRPr lang="en-ZA" noProof="0"/>
          </a:p>
        </p:txBody>
      </p:sp>
      <p:sp>
        <p:nvSpPr>
          <p:cNvPr id="5" name="Notes Placeholder 4">
            <a:extLst>
              <a:ext uri="{FF2B5EF4-FFF2-40B4-BE49-F238E27FC236}">
                <a16:creationId xmlns:a16="http://schemas.microsoft.com/office/drawing/2014/main" id="{0DDDCA0D-C62A-4BCF-F528-5A7F825917CE}"/>
              </a:ext>
            </a:extLst>
          </p:cNvPr>
          <p:cNvSpPr>
            <a:spLocks noGrp="1"/>
          </p:cNvSpPr>
          <p:nvPr>
            <p:ph type="body" sz="quarter" idx="3"/>
          </p:nvPr>
        </p:nvSpPr>
        <p:spPr>
          <a:xfrm>
            <a:off x="700088" y="4473575"/>
            <a:ext cx="5610225" cy="3660775"/>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ZA" noProof="0"/>
          </a:p>
        </p:txBody>
      </p:sp>
      <p:sp>
        <p:nvSpPr>
          <p:cNvPr id="6" name="Footer Placeholder 5">
            <a:extLst>
              <a:ext uri="{FF2B5EF4-FFF2-40B4-BE49-F238E27FC236}">
                <a16:creationId xmlns:a16="http://schemas.microsoft.com/office/drawing/2014/main" id="{348E6188-DAE1-7EF5-2F49-74388E55A439}"/>
              </a:ext>
            </a:extLst>
          </p:cNvPr>
          <p:cNvSpPr>
            <a:spLocks noGrp="1"/>
          </p:cNvSpPr>
          <p:nvPr>
            <p:ph type="ftr" sz="quarter" idx="4"/>
          </p:nvPr>
        </p:nvSpPr>
        <p:spPr>
          <a:xfrm>
            <a:off x="0" y="8829675"/>
            <a:ext cx="3038475" cy="466725"/>
          </a:xfrm>
          <a:prstGeom prst="rect">
            <a:avLst/>
          </a:prstGeom>
        </p:spPr>
        <p:txBody>
          <a:bodyPr vert="horz" lIns="91440" tIns="45720" rIns="91440" bIns="45720" rtlCol="0" anchor="b"/>
          <a:lstStyle>
            <a:lvl1pPr algn="l">
              <a:defRPr sz="1200"/>
            </a:lvl1pPr>
          </a:lstStyle>
          <a:p>
            <a:pPr>
              <a:defRPr/>
            </a:pPr>
            <a:r>
              <a:rPr lang="en-ZA"/>
              <a:t>Secret</a:t>
            </a:r>
          </a:p>
        </p:txBody>
      </p:sp>
      <p:sp>
        <p:nvSpPr>
          <p:cNvPr id="7" name="Slide Number Placeholder 6">
            <a:extLst>
              <a:ext uri="{FF2B5EF4-FFF2-40B4-BE49-F238E27FC236}">
                <a16:creationId xmlns:a16="http://schemas.microsoft.com/office/drawing/2014/main" id="{4C9D907D-EEDA-E4B6-0D9B-EBE1A9FA9287}"/>
              </a:ext>
            </a:extLst>
          </p:cNvPr>
          <p:cNvSpPr>
            <a:spLocks noGrp="1"/>
          </p:cNvSpPr>
          <p:nvPr>
            <p:ph type="sldNum" sz="quarter" idx="5"/>
          </p:nvPr>
        </p:nvSpPr>
        <p:spPr>
          <a:xfrm>
            <a:off x="3970338" y="8829675"/>
            <a:ext cx="3038475" cy="466725"/>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C4515AFD-5C92-4F35-9486-78A6841A6296}" type="slidenum">
              <a:rPr lang="en-ZA" altLang="en-US"/>
              <a:pPr>
                <a:defRPr/>
              </a:pPr>
              <a:t>‹#›</a:t>
            </a:fld>
            <a:endParaRPr lang="en-ZA" altLang="en-US"/>
          </a:p>
        </p:txBody>
      </p:sp>
    </p:spTree>
  </p:cSld>
  <p:clrMap bg1="lt1" tx1="dk1" bg2="lt2" tx2="dk2" accent1="accent1" accent2="accent2" accent3="accent3" accent4="accent4" accent5="accent5" accent6="accent6" hlink="hlink" folHlink="folHlink"/>
  <p:hf hd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a:extLst>
              <a:ext uri="{FF2B5EF4-FFF2-40B4-BE49-F238E27FC236}">
                <a16:creationId xmlns:a16="http://schemas.microsoft.com/office/drawing/2014/main" id="{9A20DBEC-9E54-8481-FF75-EB3751CBF71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a:extLst>
              <a:ext uri="{FF2B5EF4-FFF2-40B4-BE49-F238E27FC236}">
                <a16:creationId xmlns:a16="http://schemas.microsoft.com/office/drawing/2014/main" id="{E15AF04C-C618-BEE6-2CCD-875FB22DBCB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ZA" altLang="en-US"/>
          </a:p>
        </p:txBody>
      </p:sp>
      <p:sp>
        <p:nvSpPr>
          <p:cNvPr id="11268" name="Slide Number Placeholder 3">
            <a:extLst>
              <a:ext uri="{FF2B5EF4-FFF2-40B4-BE49-F238E27FC236}">
                <a16:creationId xmlns:a16="http://schemas.microsoft.com/office/drawing/2014/main" id="{37C69BA6-01EC-9D7A-DFAC-0C82FA26915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ED333A09-8BC2-42C7-9AC6-F4F242F5B4D5}" type="slidenum">
              <a:rPr lang="en-ZA" altLang="en-US" smtClean="0"/>
              <a:pPr/>
              <a:t>1</a:t>
            </a:fld>
            <a:endParaRPr lang="en-ZA" altLang="en-US"/>
          </a:p>
        </p:txBody>
      </p:sp>
      <p:sp>
        <p:nvSpPr>
          <p:cNvPr id="11269" name="Footer Placeholder 1">
            <a:extLst>
              <a:ext uri="{FF2B5EF4-FFF2-40B4-BE49-F238E27FC236}">
                <a16:creationId xmlns:a16="http://schemas.microsoft.com/office/drawing/2014/main" id="{A7CFCAB4-EB12-E731-3A06-C7574FD485D7}"/>
              </a:ext>
            </a:extLst>
          </p:cNvPr>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ZA" altLang="en-US"/>
              <a:t>Secret</a:t>
            </a: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 /><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 /><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eg" /><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eg" /><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88840"/>
            <a:ext cx="7772400" cy="1470025"/>
          </a:xfrm>
        </p:spPr>
        <p:txBody>
          <a:bodyPr/>
          <a:lstStyle/>
          <a:p>
            <a:r>
              <a:rPr lang="en-US"/>
              <a:t>Click to edit Master title style</a:t>
            </a:r>
            <a:endParaRPr lang="en-ZA"/>
          </a:p>
        </p:txBody>
      </p:sp>
      <p:sp>
        <p:nvSpPr>
          <p:cNvPr id="3" name="Subtitle 2"/>
          <p:cNvSpPr>
            <a:spLocks noGrp="1"/>
          </p:cNvSpPr>
          <p:nvPr>
            <p:ph type="subTitle" idx="1"/>
          </p:nvPr>
        </p:nvSpPr>
        <p:spPr>
          <a:xfrm>
            <a:off x="1371600" y="3573016"/>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ZA"/>
          </a:p>
        </p:txBody>
      </p:sp>
    </p:spTree>
    <p:extLst>
      <p:ext uri="{BB962C8B-B14F-4D97-AF65-F5344CB8AC3E}">
        <p14:creationId xmlns:p14="http://schemas.microsoft.com/office/powerpoint/2010/main" val="3236630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Z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Tree>
    <p:extLst>
      <p:ext uri="{BB962C8B-B14F-4D97-AF65-F5344CB8AC3E}">
        <p14:creationId xmlns:p14="http://schemas.microsoft.com/office/powerpoint/2010/main" val="3317549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925462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ZA"/>
          </a:p>
        </p:txBody>
      </p:sp>
      <p:sp>
        <p:nvSpPr>
          <p:cNvPr id="3" name="Content Placeholder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Content Placeholder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Tree>
    <p:extLst>
      <p:ext uri="{BB962C8B-B14F-4D97-AF65-F5344CB8AC3E}">
        <p14:creationId xmlns:p14="http://schemas.microsoft.com/office/powerpoint/2010/main" val="19034787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ZA"/>
          </a:p>
        </p:txBody>
      </p:sp>
      <p:sp>
        <p:nvSpPr>
          <p:cNvPr id="3" name="Text Placeholder 2"/>
          <p:cNvSpPr>
            <a:spLocks noGrp="1"/>
          </p:cNvSpPr>
          <p:nvPr>
            <p:ph type="body" idx="1"/>
          </p:nvPr>
        </p:nvSpPr>
        <p:spPr>
          <a:xfrm>
            <a:off x="457200" y="1535113"/>
            <a:ext cx="4040188"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5" name="Text Placeholder 4"/>
          <p:cNvSpPr>
            <a:spLocks noGrp="1"/>
          </p:cNvSpPr>
          <p:nvPr>
            <p:ph type="body" sz="quarter" idx="3"/>
          </p:nvPr>
        </p:nvSpPr>
        <p:spPr>
          <a:xfrm>
            <a:off x="4645027" y="1535113"/>
            <a:ext cx="4041775"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Tree>
    <p:extLst>
      <p:ext uri="{BB962C8B-B14F-4D97-AF65-F5344CB8AC3E}">
        <p14:creationId xmlns:p14="http://schemas.microsoft.com/office/powerpoint/2010/main" val="28923573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ZA"/>
          </a:p>
        </p:txBody>
      </p:sp>
      <p:sp>
        <p:nvSpPr>
          <p:cNvPr id="3" name="Date Placeholder 3">
            <a:extLst>
              <a:ext uri="{FF2B5EF4-FFF2-40B4-BE49-F238E27FC236}">
                <a16:creationId xmlns:a16="http://schemas.microsoft.com/office/drawing/2014/main" id="{52C6973E-3DF0-D2B0-312A-4104AFBD9711}"/>
              </a:ext>
            </a:extLst>
          </p:cNvPr>
          <p:cNvSpPr>
            <a:spLocks noGrp="1"/>
          </p:cNvSpPr>
          <p:nvPr>
            <p:ph type="dt" sz="half" idx="10"/>
          </p:nvPr>
        </p:nvSpPr>
        <p:spPr/>
        <p:txBody>
          <a:bodyPr/>
          <a:lstStyle>
            <a:lvl1pPr>
              <a:defRPr/>
            </a:lvl1pPr>
          </a:lstStyle>
          <a:p>
            <a:pPr>
              <a:defRPr/>
            </a:pPr>
            <a:endParaRPr lang="en-ZA"/>
          </a:p>
        </p:txBody>
      </p:sp>
      <p:sp>
        <p:nvSpPr>
          <p:cNvPr id="4" name="Footer Placeholder 4">
            <a:extLst>
              <a:ext uri="{FF2B5EF4-FFF2-40B4-BE49-F238E27FC236}">
                <a16:creationId xmlns:a16="http://schemas.microsoft.com/office/drawing/2014/main" id="{85F64AF6-6BF5-2462-08B4-3DA8539419B1}"/>
              </a:ext>
            </a:extLst>
          </p:cNvPr>
          <p:cNvSpPr>
            <a:spLocks noGrp="1"/>
          </p:cNvSpPr>
          <p:nvPr>
            <p:ph type="ftr" sz="quarter" idx="11"/>
          </p:nvPr>
        </p:nvSpPr>
        <p:spPr/>
        <p:txBody>
          <a:bodyPr/>
          <a:lstStyle>
            <a:lvl1pPr>
              <a:defRPr/>
            </a:lvl1pPr>
          </a:lstStyle>
          <a:p>
            <a:pPr>
              <a:defRPr/>
            </a:pPr>
            <a:r>
              <a:rPr lang="en-ZA"/>
              <a:t>Secret</a:t>
            </a:r>
          </a:p>
        </p:txBody>
      </p:sp>
      <p:sp>
        <p:nvSpPr>
          <p:cNvPr id="5" name="Slide Number Placeholder 5">
            <a:extLst>
              <a:ext uri="{FF2B5EF4-FFF2-40B4-BE49-F238E27FC236}">
                <a16:creationId xmlns:a16="http://schemas.microsoft.com/office/drawing/2014/main" id="{BB0D3A27-8F29-D756-5301-27E8186155BD}"/>
              </a:ext>
            </a:extLst>
          </p:cNvPr>
          <p:cNvSpPr>
            <a:spLocks noGrp="1"/>
          </p:cNvSpPr>
          <p:nvPr>
            <p:ph type="sldNum" sz="quarter" idx="12"/>
          </p:nvPr>
        </p:nvSpPr>
        <p:spPr/>
        <p:txBody>
          <a:bodyPr/>
          <a:lstStyle>
            <a:lvl1pPr>
              <a:defRPr/>
            </a:lvl1pPr>
          </a:lstStyle>
          <a:p>
            <a:pPr>
              <a:defRPr/>
            </a:pPr>
            <a:fld id="{87D99176-14E9-4DA3-949C-1E83ACE0A08B}" type="slidenum">
              <a:rPr lang="en-ZA" altLang="en-US"/>
              <a:pPr>
                <a:defRPr/>
              </a:pPr>
              <a:t>‹#›</a:t>
            </a:fld>
            <a:endParaRPr lang="en-ZA" altLang="en-US"/>
          </a:p>
        </p:txBody>
      </p:sp>
    </p:spTree>
    <p:extLst>
      <p:ext uri="{BB962C8B-B14F-4D97-AF65-F5344CB8AC3E}">
        <p14:creationId xmlns:p14="http://schemas.microsoft.com/office/powerpoint/2010/main" val="9803859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AE0F4691-85B1-5F37-4C9B-32AE9E907FB7}"/>
              </a:ext>
            </a:extLst>
          </p:cNvPr>
          <p:cNvSpPr>
            <a:spLocks noGrp="1"/>
          </p:cNvSpPr>
          <p:nvPr>
            <p:ph type="dt" sz="half" idx="10"/>
          </p:nvPr>
        </p:nvSpPr>
        <p:spPr/>
        <p:txBody>
          <a:bodyPr/>
          <a:lstStyle>
            <a:lvl1pPr>
              <a:defRPr/>
            </a:lvl1pPr>
          </a:lstStyle>
          <a:p>
            <a:pPr>
              <a:defRPr/>
            </a:pPr>
            <a:endParaRPr lang="en-ZA"/>
          </a:p>
        </p:txBody>
      </p:sp>
      <p:sp>
        <p:nvSpPr>
          <p:cNvPr id="3" name="Footer Placeholder 4">
            <a:extLst>
              <a:ext uri="{FF2B5EF4-FFF2-40B4-BE49-F238E27FC236}">
                <a16:creationId xmlns:a16="http://schemas.microsoft.com/office/drawing/2014/main" id="{7672FFB2-23BB-E652-8551-3889A43A7293}"/>
              </a:ext>
            </a:extLst>
          </p:cNvPr>
          <p:cNvSpPr>
            <a:spLocks noGrp="1"/>
          </p:cNvSpPr>
          <p:nvPr>
            <p:ph type="ftr" sz="quarter" idx="11"/>
          </p:nvPr>
        </p:nvSpPr>
        <p:spPr/>
        <p:txBody>
          <a:bodyPr/>
          <a:lstStyle>
            <a:lvl1pPr>
              <a:defRPr/>
            </a:lvl1pPr>
          </a:lstStyle>
          <a:p>
            <a:pPr>
              <a:defRPr/>
            </a:pPr>
            <a:r>
              <a:rPr lang="en-ZA"/>
              <a:t>Secret</a:t>
            </a:r>
          </a:p>
        </p:txBody>
      </p:sp>
      <p:sp>
        <p:nvSpPr>
          <p:cNvPr id="4" name="Slide Number Placeholder 5">
            <a:extLst>
              <a:ext uri="{FF2B5EF4-FFF2-40B4-BE49-F238E27FC236}">
                <a16:creationId xmlns:a16="http://schemas.microsoft.com/office/drawing/2014/main" id="{C1BDB6F7-CFFE-E1A1-F1B5-F72831A76CC8}"/>
              </a:ext>
            </a:extLst>
          </p:cNvPr>
          <p:cNvSpPr>
            <a:spLocks noGrp="1"/>
          </p:cNvSpPr>
          <p:nvPr>
            <p:ph type="sldNum" sz="quarter" idx="12"/>
          </p:nvPr>
        </p:nvSpPr>
        <p:spPr/>
        <p:txBody>
          <a:bodyPr/>
          <a:lstStyle>
            <a:lvl1pPr>
              <a:defRPr/>
            </a:lvl1pPr>
          </a:lstStyle>
          <a:p>
            <a:pPr>
              <a:defRPr/>
            </a:pPr>
            <a:fld id="{0A1F3896-D93E-4806-A6E5-2957C0C6755B}" type="slidenum">
              <a:rPr lang="en-ZA" altLang="en-US"/>
              <a:pPr>
                <a:defRPr/>
              </a:pPr>
              <a:t>‹#›</a:t>
            </a:fld>
            <a:endParaRPr lang="en-ZA" altLang="en-US"/>
          </a:p>
        </p:txBody>
      </p:sp>
    </p:spTree>
    <p:extLst>
      <p:ext uri="{BB962C8B-B14F-4D97-AF65-F5344CB8AC3E}">
        <p14:creationId xmlns:p14="http://schemas.microsoft.com/office/powerpoint/2010/main" val="19239250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73049"/>
            <a:ext cx="3008313" cy="1162051"/>
          </a:xfrm>
        </p:spPr>
        <p:txBody>
          <a:bodyPr anchor="b"/>
          <a:lstStyle>
            <a:lvl1pPr algn="l">
              <a:defRPr sz="2000" b="1"/>
            </a:lvl1pPr>
          </a:lstStyle>
          <a:p>
            <a:r>
              <a:rPr lang="en-US"/>
              <a:t>Click to edit Master title style</a:t>
            </a:r>
            <a:endParaRPr lang="en-ZA"/>
          </a:p>
        </p:txBody>
      </p:sp>
      <p:sp>
        <p:nvSpPr>
          <p:cNvPr id="3" name="Content Placeholder 2"/>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Text Placeholder 3"/>
          <p:cNvSpPr>
            <a:spLocks noGrp="1"/>
          </p:cNvSpPr>
          <p:nvPr>
            <p:ph type="body" sz="half" idx="2"/>
          </p:nvPr>
        </p:nvSpPr>
        <p:spPr>
          <a:xfrm>
            <a:off x="457202"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F375FFCD-D7A6-BEB2-B895-70DCFEBA45FD}"/>
              </a:ext>
            </a:extLst>
          </p:cNvPr>
          <p:cNvSpPr>
            <a:spLocks noGrp="1"/>
          </p:cNvSpPr>
          <p:nvPr>
            <p:ph type="dt" sz="half" idx="10"/>
          </p:nvPr>
        </p:nvSpPr>
        <p:spPr/>
        <p:txBody>
          <a:bodyPr/>
          <a:lstStyle>
            <a:lvl1pPr>
              <a:defRPr/>
            </a:lvl1pPr>
          </a:lstStyle>
          <a:p>
            <a:pPr>
              <a:defRPr/>
            </a:pPr>
            <a:endParaRPr lang="en-ZA"/>
          </a:p>
        </p:txBody>
      </p:sp>
      <p:sp>
        <p:nvSpPr>
          <p:cNvPr id="6" name="Footer Placeholder 4">
            <a:extLst>
              <a:ext uri="{FF2B5EF4-FFF2-40B4-BE49-F238E27FC236}">
                <a16:creationId xmlns:a16="http://schemas.microsoft.com/office/drawing/2014/main" id="{FB218C6E-A935-A4C9-3D78-5D7EEFFAE2F6}"/>
              </a:ext>
            </a:extLst>
          </p:cNvPr>
          <p:cNvSpPr>
            <a:spLocks noGrp="1"/>
          </p:cNvSpPr>
          <p:nvPr>
            <p:ph type="ftr" sz="quarter" idx="11"/>
          </p:nvPr>
        </p:nvSpPr>
        <p:spPr/>
        <p:txBody>
          <a:bodyPr/>
          <a:lstStyle>
            <a:lvl1pPr>
              <a:defRPr/>
            </a:lvl1pPr>
          </a:lstStyle>
          <a:p>
            <a:pPr>
              <a:defRPr/>
            </a:pPr>
            <a:r>
              <a:rPr lang="en-ZA"/>
              <a:t>Secret</a:t>
            </a:r>
          </a:p>
        </p:txBody>
      </p:sp>
      <p:sp>
        <p:nvSpPr>
          <p:cNvPr id="7" name="Slide Number Placeholder 5">
            <a:extLst>
              <a:ext uri="{FF2B5EF4-FFF2-40B4-BE49-F238E27FC236}">
                <a16:creationId xmlns:a16="http://schemas.microsoft.com/office/drawing/2014/main" id="{ACC261B0-4DC1-7A68-9D9A-1E8820056D94}"/>
              </a:ext>
            </a:extLst>
          </p:cNvPr>
          <p:cNvSpPr>
            <a:spLocks noGrp="1"/>
          </p:cNvSpPr>
          <p:nvPr>
            <p:ph type="sldNum" sz="quarter" idx="12"/>
          </p:nvPr>
        </p:nvSpPr>
        <p:spPr/>
        <p:txBody>
          <a:bodyPr/>
          <a:lstStyle>
            <a:lvl1pPr>
              <a:defRPr/>
            </a:lvl1pPr>
          </a:lstStyle>
          <a:p>
            <a:pPr>
              <a:defRPr/>
            </a:pPr>
            <a:fld id="{3340C294-9913-4DA2-9201-F0E2DAEA5973}" type="slidenum">
              <a:rPr lang="en-ZA" altLang="en-US"/>
              <a:pPr>
                <a:defRPr/>
              </a:pPr>
              <a:t>‹#›</a:t>
            </a:fld>
            <a:endParaRPr lang="en-ZA" altLang="en-US"/>
          </a:p>
        </p:txBody>
      </p:sp>
    </p:spTree>
    <p:extLst>
      <p:ext uri="{BB962C8B-B14F-4D97-AF65-F5344CB8AC3E}">
        <p14:creationId xmlns:p14="http://schemas.microsoft.com/office/powerpoint/2010/main" val="21316103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9"/>
          </a:xfrm>
        </p:spPr>
        <p:txBody>
          <a:bodyPr anchor="b"/>
          <a:lstStyle>
            <a:lvl1pPr algn="l">
              <a:defRPr sz="2000" b="1"/>
            </a:lvl1pPr>
          </a:lstStyle>
          <a:p>
            <a:r>
              <a:rPr lang="en-US"/>
              <a:t>Click to edit Master title style</a:t>
            </a:r>
            <a:endParaRPr lang="en-ZA"/>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ZA" noProof="0"/>
          </a:p>
        </p:txBody>
      </p:sp>
      <p:sp>
        <p:nvSpPr>
          <p:cNvPr id="4" name="Text Placeholder 3"/>
          <p:cNvSpPr>
            <a:spLocks noGrp="1"/>
          </p:cNvSpPr>
          <p:nvPr>
            <p:ph type="body" sz="half" idx="2"/>
          </p:nvPr>
        </p:nvSpPr>
        <p:spPr>
          <a:xfrm>
            <a:off x="1792288" y="5367338"/>
            <a:ext cx="54864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CC90ED7E-92DA-7EAF-C9BC-AF7A530AC9D2}"/>
              </a:ext>
            </a:extLst>
          </p:cNvPr>
          <p:cNvSpPr>
            <a:spLocks noGrp="1"/>
          </p:cNvSpPr>
          <p:nvPr>
            <p:ph type="dt" sz="half" idx="10"/>
          </p:nvPr>
        </p:nvSpPr>
        <p:spPr/>
        <p:txBody>
          <a:bodyPr/>
          <a:lstStyle>
            <a:lvl1pPr>
              <a:defRPr/>
            </a:lvl1pPr>
          </a:lstStyle>
          <a:p>
            <a:pPr>
              <a:defRPr/>
            </a:pPr>
            <a:endParaRPr lang="en-ZA"/>
          </a:p>
        </p:txBody>
      </p:sp>
      <p:sp>
        <p:nvSpPr>
          <p:cNvPr id="6" name="Footer Placeholder 4">
            <a:extLst>
              <a:ext uri="{FF2B5EF4-FFF2-40B4-BE49-F238E27FC236}">
                <a16:creationId xmlns:a16="http://schemas.microsoft.com/office/drawing/2014/main" id="{F10BF5FD-5047-DE3E-5A0E-9BC76747CA36}"/>
              </a:ext>
            </a:extLst>
          </p:cNvPr>
          <p:cNvSpPr>
            <a:spLocks noGrp="1"/>
          </p:cNvSpPr>
          <p:nvPr>
            <p:ph type="ftr" sz="quarter" idx="11"/>
          </p:nvPr>
        </p:nvSpPr>
        <p:spPr/>
        <p:txBody>
          <a:bodyPr/>
          <a:lstStyle>
            <a:lvl1pPr>
              <a:defRPr/>
            </a:lvl1pPr>
          </a:lstStyle>
          <a:p>
            <a:pPr>
              <a:defRPr/>
            </a:pPr>
            <a:r>
              <a:rPr lang="en-ZA"/>
              <a:t>Secret</a:t>
            </a:r>
          </a:p>
        </p:txBody>
      </p:sp>
      <p:sp>
        <p:nvSpPr>
          <p:cNvPr id="7" name="Slide Number Placeholder 5">
            <a:extLst>
              <a:ext uri="{FF2B5EF4-FFF2-40B4-BE49-F238E27FC236}">
                <a16:creationId xmlns:a16="http://schemas.microsoft.com/office/drawing/2014/main" id="{0F37A229-3F1C-9A40-BF58-06AE7325EAB3}"/>
              </a:ext>
            </a:extLst>
          </p:cNvPr>
          <p:cNvSpPr>
            <a:spLocks noGrp="1"/>
          </p:cNvSpPr>
          <p:nvPr>
            <p:ph type="sldNum" sz="quarter" idx="12"/>
          </p:nvPr>
        </p:nvSpPr>
        <p:spPr/>
        <p:txBody>
          <a:bodyPr/>
          <a:lstStyle>
            <a:lvl1pPr>
              <a:defRPr/>
            </a:lvl1pPr>
          </a:lstStyle>
          <a:p>
            <a:pPr>
              <a:defRPr/>
            </a:pPr>
            <a:fld id="{487A6F77-C867-463E-963E-6DF5A9D59E7F}" type="slidenum">
              <a:rPr lang="en-ZA" altLang="en-US"/>
              <a:pPr>
                <a:defRPr/>
              </a:pPr>
              <a:t>‹#›</a:t>
            </a:fld>
            <a:endParaRPr lang="en-ZA" altLang="en-US"/>
          </a:p>
        </p:txBody>
      </p:sp>
    </p:spTree>
    <p:extLst>
      <p:ext uri="{BB962C8B-B14F-4D97-AF65-F5344CB8AC3E}">
        <p14:creationId xmlns:p14="http://schemas.microsoft.com/office/powerpoint/2010/main" val="22928656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Z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Date Placeholder 3">
            <a:extLst>
              <a:ext uri="{FF2B5EF4-FFF2-40B4-BE49-F238E27FC236}">
                <a16:creationId xmlns:a16="http://schemas.microsoft.com/office/drawing/2014/main" id="{36D1E40D-ED37-41CA-7650-A413FB7C2170}"/>
              </a:ext>
            </a:extLst>
          </p:cNvPr>
          <p:cNvSpPr>
            <a:spLocks noGrp="1"/>
          </p:cNvSpPr>
          <p:nvPr>
            <p:ph type="dt" sz="half" idx="10"/>
          </p:nvPr>
        </p:nvSpPr>
        <p:spPr/>
        <p:txBody>
          <a:bodyPr/>
          <a:lstStyle>
            <a:lvl1pPr>
              <a:defRPr/>
            </a:lvl1pPr>
          </a:lstStyle>
          <a:p>
            <a:pPr>
              <a:defRPr/>
            </a:pPr>
            <a:endParaRPr lang="en-ZA"/>
          </a:p>
        </p:txBody>
      </p:sp>
      <p:sp>
        <p:nvSpPr>
          <p:cNvPr id="5" name="Footer Placeholder 4">
            <a:extLst>
              <a:ext uri="{FF2B5EF4-FFF2-40B4-BE49-F238E27FC236}">
                <a16:creationId xmlns:a16="http://schemas.microsoft.com/office/drawing/2014/main" id="{D36C1B18-8C46-D3F0-B0AF-D67C42608CC5}"/>
              </a:ext>
            </a:extLst>
          </p:cNvPr>
          <p:cNvSpPr>
            <a:spLocks noGrp="1"/>
          </p:cNvSpPr>
          <p:nvPr>
            <p:ph type="ftr" sz="quarter" idx="11"/>
          </p:nvPr>
        </p:nvSpPr>
        <p:spPr/>
        <p:txBody>
          <a:bodyPr/>
          <a:lstStyle>
            <a:lvl1pPr>
              <a:defRPr/>
            </a:lvl1pPr>
          </a:lstStyle>
          <a:p>
            <a:pPr>
              <a:defRPr/>
            </a:pPr>
            <a:r>
              <a:rPr lang="en-ZA"/>
              <a:t>Secret</a:t>
            </a:r>
          </a:p>
        </p:txBody>
      </p:sp>
      <p:sp>
        <p:nvSpPr>
          <p:cNvPr id="6" name="Slide Number Placeholder 5">
            <a:extLst>
              <a:ext uri="{FF2B5EF4-FFF2-40B4-BE49-F238E27FC236}">
                <a16:creationId xmlns:a16="http://schemas.microsoft.com/office/drawing/2014/main" id="{06B18832-F615-04CC-0A5E-329F61233057}"/>
              </a:ext>
            </a:extLst>
          </p:cNvPr>
          <p:cNvSpPr>
            <a:spLocks noGrp="1"/>
          </p:cNvSpPr>
          <p:nvPr>
            <p:ph type="sldNum" sz="quarter" idx="12"/>
          </p:nvPr>
        </p:nvSpPr>
        <p:spPr/>
        <p:txBody>
          <a:bodyPr/>
          <a:lstStyle>
            <a:lvl1pPr>
              <a:defRPr/>
            </a:lvl1pPr>
          </a:lstStyle>
          <a:p>
            <a:pPr>
              <a:defRPr/>
            </a:pPr>
            <a:fld id="{CA7842AA-073E-4475-8200-8FEF67FAC69E}" type="slidenum">
              <a:rPr lang="en-ZA" altLang="en-US"/>
              <a:pPr>
                <a:defRPr/>
              </a:pPr>
              <a:t>‹#›</a:t>
            </a:fld>
            <a:endParaRPr lang="en-ZA" altLang="en-US"/>
          </a:p>
        </p:txBody>
      </p:sp>
    </p:spTree>
    <p:extLst>
      <p:ext uri="{BB962C8B-B14F-4D97-AF65-F5344CB8AC3E}">
        <p14:creationId xmlns:p14="http://schemas.microsoft.com/office/powerpoint/2010/main" val="39468857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851525"/>
          </a:xfrm>
        </p:spPr>
        <p:txBody>
          <a:bodyPr vert="eaVert"/>
          <a:lstStyle/>
          <a:p>
            <a:r>
              <a:rPr lang="en-US"/>
              <a:t>Click to edit Master title style</a:t>
            </a:r>
            <a:endParaRPr lang="en-ZA"/>
          </a:p>
        </p:txBody>
      </p:sp>
      <p:sp>
        <p:nvSpPr>
          <p:cNvPr id="3" name="Vertical Text Placeholder 2"/>
          <p:cNvSpPr>
            <a:spLocks noGrp="1"/>
          </p:cNvSpPr>
          <p:nvPr>
            <p:ph type="body" orient="vert" idx="1"/>
          </p:nvPr>
        </p:nvSpPr>
        <p:spPr>
          <a:xfrm>
            <a:off x="457200" y="274639"/>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Date Placeholder 3">
            <a:extLst>
              <a:ext uri="{FF2B5EF4-FFF2-40B4-BE49-F238E27FC236}">
                <a16:creationId xmlns:a16="http://schemas.microsoft.com/office/drawing/2014/main" id="{0D7A5384-4896-F63D-01E0-D4AC440ABCE4}"/>
              </a:ext>
            </a:extLst>
          </p:cNvPr>
          <p:cNvSpPr>
            <a:spLocks noGrp="1"/>
          </p:cNvSpPr>
          <p:nvPr>
            <p:ph type="dt" sz="half" idx="10"/>
          </p:nvPr>
        </p:nvSpPr>
        <p:spPr/>
        <p:txBody>
          <a:bodyPr/>
          <a:lstStyle>
            <a:lvl1pPr>
              <a:defRPr/>
            </a:lvl1pPr>
          </a:lstStyle>
          <a:p>
            <a:pPr>
              <a:defRPr/>
            </a:pPr>
            <a:endParaRPr lang="en-ZA"/>
          </a:p>
        </p:txBody>
      </p:sp>
      <p:sp>
        <p:nvSpPr>
          <p:cNvPr id="5" name="Footer Placeholder 4">
            <a:extLst>
              <a:ext uri="{FF2B5EF4-FFF2-40B4-BE49-F238E27FC236}">
                <a16:creationId xmlns:a16="http://schemas.microsoft.com/office/drawing/2014/main" id="{CAC464D9-6488-5305-AF5C-159DEE2BDE88}"/>
              </a:ext>
            </a:extLst>
          </p:cNvPr>
          <p:cNvSpPr>
            <a:spLocks noGrp="1"/>
          </p:cNvSpPr>
          <p:nvPr>
            <p:ph type="ftr" sz="quarter" idx="11"/>
          </p:nvPr>
        </p:nvSpPr>
        <p:spPr/>
        <p:txBody>
          <a:bodyPr/>
          <a:lstStyle>
            <a:lvl1pPr>
              <a:defRPr/>
            </a:lvl1pPr>
          </a:lstStyle>
          <a:p>
            <a:pPr>
              <a:defRPr/>
            </a:pPr>
            <a:r>
              <a:rPr lang="en-ZA"/>
              <a:t>Secret</a:t>
            </a:r>
          </a:p>
        </p:txBody>
      </p:sp>
      <p:sp>
        <p:nvSpPr>
          <p:cNvPr id="6" name="Slide Number Placeholder 5">
            <a:extLst>
              <a:ext uri="{FF2B5EF4-FFF2-40B4-BE49-F238E27FC236}">
                <a16:creationId xmlns:a16="http://schemas.microsoft.com/office/drawing/2014/main" id="{0F601F3B-A8BF-A5CD-D0AA-252B55BA1705}"/>
              </a:ext>
            </a:extLst>
          </p:cNvPr>
          <p:cNvSpPr>
            <a:spLocks noGrp="1"/>
          </p:cNvSpPr>
          <p:nvPr>
            <p:ph type="sldNum" sz="quarter" idx="12"/>
          </p:nvPr>
        </p:nvSpPr>
        <p:spPr/>
        <p:txBody>
          <a:bodyPr/>
          <a:lstStyle>
            <a:lvl1pPr>
              <a:defRPr/>
            </a:lvl1pPr>
          </a:lstStyle>
          <a:p>
            <a:pPr>
              <a:defRPr/>
            </a:pPr>
            <a:fld id="{DD1CEEF2-7D99-48A3-8AF5-64F560443D5C}" type="slidenum">
              <a:rPr lang="en-ZA" altLang="en-US"/>
              <a:pPr>
                <a:defRPr/>
              </a:pPr>
              <a:t>‹#›</a:t>
            </a:fld>
            <a:endParaRPr lang="en-ZA" altLang="en-US"/>
          </a:p>
        </p:txBody>
      </p:sp>
    </p:spTree>
    <p:extLst>
      <p:ext uri="{BB962C8B-B14F-4D97-AF65-F5344CB8AC3E}">
        <p14:creationId xmlns:p14="http://schemas.microsoft.com/office/powerpoint/2010/main" val="24941101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Picture above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648200"/>
            <a:ext cx="8153400" cy="609600"/>
          </a:xfrm>
        </p:spPr>
        <p:txBody>
          <a:bodyPr rtlCol="0">
            <a:normAutofit/>
          </a:bodyPr>
          <a:lstStyle>
            <a:lvl1pPr algn="l" defTabSz="914400" rtl="0" eaLnBrk="1" latinLnBrk="0" hangingPunct="1">
              <a:spcBef>
                <a:spcPct val="0"/>
              </a:spcBef>
              <a:buNone/>
              <a:defRPr sz="3000" b="0" kern="1200">
                <a:solidFill>
                  <a:schemeClr val="accent1"/>
                </a:solidFill>
                <a:latin typeface="+mj-lt"/>
                <a:ea typeface="+mj-ea"/>
                <a:cs typeface="+mj-cs"/>
              </a:defRPr>
            </a:lvl1pPr>
          </a:lstStyle>
          <a:p>
            <a:r>
              <a:rPr lang="en-US"/>
              <a:t>Click to edit Master title style</a:t>
            </a:r>
            <a:endParaRPr/>
          </a:p>
        </p:txBody>
      </p:sp>
      <p:sp>
        <p:nvSpPr>
          <p:cNvPr id="7" name="Text Placeholder 3"/>
          <p:cNvSpPr>
            <a:spLocks noGrp="1"/>
          </p:cNvSpPr>
          <p:nvPr>
            <p:ph type="body" sz="half" idx="2"/>
          </p:nvPr>
        </p:nvSpPr>
        <p:spPr>
          <a:xfrm>
            <a:off x="457200" y="5257799"/>
            <a:ext cx="8156448" cy="820272"/>
          </a:xfrm>
        </p:spPr>
        <p:txBody>
          <a:bodyPr>
            <a:normAutofit/>
          </a:bodyPr>
          <a:lstStyle>
            <a:lvl1pPr marL="0" indent="0">
              <a:lnSpc>
                <a:spcPct val="110000"/>
              </a:lnSpc>
              <a:buNone/>
              <a:defRPr sz="1800" kern="1200">
                <a:solidFill>
                  <a:schemeClr val="tx1">
                    <a:lumMod val="90000"/>
                    <a:lumOff val="10000"/>
                  </a:schemeClr>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Picture Placeholder 2"/>
          <p:cNvSpPr>
            <a:spLocks noGrp="1"/>
          </p:cNvSpPr>
          <p:nvPr>
            <p:ph type="pic" idx="1"/>
          </p:nvPr>
        </p:nvSpPr>
        <p:spPr>
          <a:xfrm flipH="1">
            <a:off x="228600" y="228600"/>
            <a:ext cx="8677835" cy="4267200"/>
          </a:xfrm>
          <a:prstGeom prst="snip2DiagRect">
            <a:avLst>
              <a:gd name="adj1" fmla="val 0"/>
              <a:gd name="adj2" fmla="val 4332"/>
            </a:avLst>
          </a:prstGeom>
          <a:effectLst>
            <a:outerShdw blurRad="50800" dist="63500" dir="2700000" algn="tl" rotWithShape="0">
              <a:prstClr val="black">
                <a:alpha val="50000"/>
              </a:prstClr>
            </a:outerShdw>
          </a:effectLst>
        </p:spPr>
        <p:txBody>
          <a:bodyPr rtlCol="0">
            <a:normAutofit/>
          </a:bodyPr>
          <a:lstStyle>
            <a:lvl1pPr marL="0" indent="0" algn="l" defTabSz="914400" rtl="0" eaLnBrk="1" latinLnBrk="0" hangingPunct="1">
              <a:spcBef>
                <a:spcPts val="2000"/>
              </a:spcBef>
              <a:buClr>
                <a:schemeClr val="accent1"/>
              </a:buClr>
              <a:buSzPct val="90000"/>
              <a:buFont typeface="Wingdings 2" pitchFamily="18" charset="2"/>
              <a:buNone/>
              <a:defRPr sz="1800" kern="1200">
                <a:solidFill>
                  <a:schemeClr val="tx1">
                    <a:lumMod val="90000"/>
                    <a:lumOff val="10000"/>
                  </a:schemeClr>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endParaRPr noProof="0"/>
          </a:p>
        </p:txBody>
      </p:sp>
      <p:sp>
        <p:nvSpPr>
          <p:cNvPr id="3" name="Date Placeholder 13">
            <a:extLst>
              <a:ext uri="{FF2B5EF4-FFF2-40B4-BE49-F238E27FC236}">
                <a16:creationId xmlns:a16="http://schemas.microsoft.com/office/drawing/2014/main" id="{C8F13545-FC88-0484-FC5E-9CF7FB0F6772}"/>
              </a:ext>
            </a:extLst>
          </p:cNvPr>
          <p:cNvSpPr>
            <a:spLocks noGrp="1"/>
          </p:cNvSpPr>
          <p:nvPr>
            <p:ph type="dt" sz="half" idx="10"/>
          </p:nvPr>
        </p:nvSpPr>
        <p:spPr/>
        <p:txBody>
          <a:bodyPr/>
          <a:lstStyle>
            <a:lvl1pPr>
              <a:defRPr>
                <a:solidFill>
                  <a:prstClr val="black">
                    <a:tint val="75000"/>
                  </a:prstClr>
                </a:solidFill>
              </a:defRPr>
            </a:lvl1pPr>
          </a:lstStyle>
          <a:p>
            <a:pPr>
              <a:defRPr/>
            </a:pPr>
            <a:fld id="{C7B29037-512C-4962-B9A3-2DC481B2EE47}" type="datetime1">
              <a:rPr lang="en-US"/>
              <a:pPr>
                <a:defRPr/>
              </a:pPr>
              <a:t>2/21/2025</a:t>
            </a:fld>
            <a:endParaRPr lang="en-US"/>
          </a:p>
        </p:txBody>
      </p:sp>
      <p:sp>
        <p:nvSpPr>
          <p:cNvPr id="4" name="Footer Placeholder 2">
            <a:extLst>
              <a:ext uri="{FF2B5EF4-FFF2-40B4-BE49-F238E27FC236}">
                <a16:creationId xmlns:a16="http://schemas.microsoft.com/office/drawing/2014/main" id="{83345791-02E3-2508-47AA-3FD1B973DB6E}"/>
              </a:ext>
            </a:extLst>
          </p:cNvPr>
          <p:cNvSpPr>
            <a:spLocks noGrp="1"/>
          </p:cNvSpPr>
          <p:nvPr>
            <p:ph type="ftr" sz="quarter" idx="11"/>
          </p:nvPr>
        </p:nvSpPr>
        <p:spPr/>
        <p:txBody>
          <a:bodyPr/>
          <a:lstStyle>
            <a:lvl1pPr>
              <a:defRPr>
                <a:solidFill>
                  <a:prstClr val="black">
                    <a:tint val="75000"/>
                  </a:prstClr>
                </a:solidFill>
              </a:defRPr>
            </a:lvl1pPr>
          </a:lstStyle>
          <a:p>
            <a:pPr>
              <a:defRPr/>
            </a:pPr>
            <a:endParaRPr lang="en-US"/>
          </a:p>
        </p:txBody>
      </p:sp>
      <p:sp>
        <p:nvSpPr>
          <p:cNvPr id="5" name="Slide Number Placeholder 22">
            <a:extLst>
              <a:ext uri="{FF2B5EF4-FFF2-40B4-BE49-F238E27FC236}">
                <a16:creationId xmlns:a16="http://schemas.microsoft.com/office/drawing/2014/main" id="{C7556408-EF73-C113-4F98-427C4712C6BF}"/>
              </a:ext>
            </a:extLst>
          </p:cNvPr>
          <p:cNvSpPr>
            <a:spLocks noGrp="1"/>
          </p:cNvSpPr>
          <p:nvPr>
            <p:ph type="sldNum" sz="quarter" idx="12"/>
          </p:nvPr>
        </p:nvSpPr>
        <p:spPr/>
        <p:txBody>
          <a:bodyPr/>
          <a:lstStyle>
            <a:lvl1pPr>
              <a:defRPr>
                <a:solidFill>
                  <a:prstClr val="black">
                    <a:tint val="75000"/>
                  </a:prstClr>
                </a:solidFill>
              </a:defRPr>
            </a:lvl1pPr>
          </a:lstStyle>
          <a:p>
            <a:pPr>
              <a:defRPr/>
            </a:pPr>
            <a:fld id="{704C642B-E4C4-4117-9A82-E0EAB6ADAE76}" type="slidenum">
              <a:rPr lang="en-US" altLang="en-US"/>
              <a:pPr>
                <a:defRPr/>
              </a:pPr>
              <a:t>‹#›</a:t>
            </a:fld>
            <a:endParaRPr lang="en-US" altLang="en-US"/>
          </a:p>
        </p:txBody>
      </p:sp>
    </p:spTree>
    <p:extLst>
      <p:ext uri="{BB962C8B-B14F-4D97-AF65-F5344CB8AC3E}">
        <p14:creationId xmlns:p14="http://schemas.microsoft.com/office/powerpoint/2010/main" val="38561652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3E113A83-2DDE-1F75-FBF7-709751C6BD4F}"/>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ZA" altLang="en-US"/>
          </a:p>
        </p:txBody>
      </p:sp>
      <p:sp>
        <p:nvSpPr>
          <p:cNvPr id="1027" name="Text Placeholder 2">
            <a:extLst>
              <a:ext uri="{FF2B5EF4-FFF2-40B4-BE49-F238E27FC236}">
                <a16:creationId xmlns:a16="http://schemas.microsoft.com/office/drawing/2014/main" id="{9F325B74-F7C6-0180-F1D8-7B843A865911}"/>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ZA" altLang="en-US"/>
          </a:p>
        </p:txBody>
      </p:sp>
      <p:sp>
        <p:nvSpPr>
          <p:cNvPr id="4" name="Date Placeholder 3">
            <a:extLst>
              <a:ext uri="{FF2B5EF4-FFF2-40B4-BE49-F238E27FC236}">
                <a16:creationId xmlns:a16="http://schemas.microsoft.com/office/drawing/2014/main" id="{8916580C-2FFA-B81D-F343-506983507F5D}"/>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endParaRPr lang="en-ZA"/>
          </a:p>
        </p:txBody>
      </p:sp>
      <p:sp>
        <p:nvSpPr>
          <p:cNvPr id="5" name="Footer Placeholder 4">
            <a:extLst>
              <a:ext uri="{FF2B5EF4-FFF2-40B4-BE49-F238E27FC236}">
                <a16:creationId xmlns:a16="http://schemas.microsoft.com/office/drawing/2014/main" id="{500D3BBB-600B-311B-B003-87767FCCA304}"/>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r>
              <a:rPr lang="en-ZA"/>
              <a:t>Secret</a:t>
            </a:r>
          </a:p>
        </p:txBody>
      </p:sp>
      <p:sp>
        <p:nvSpPr>
          <p:cNvPr id="6" name="Slide Number Placeholder 5">
            <a:extLst>
              <a:ext uri="{FF2B5EF4-FFF2-40B4-BE49-F238E27FC236}">
                <a16:creationId xmlns:a16="http://schemas.microsoft.com/office/drawing/2014/main" id="{718D15D2-256F-C8EC-957D-830F3243D259}"/>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a:defRPr/>
            </a:pPr>
            <a:fld id="{DEF8EFE8-999F-4640-ACFB-D0545635CE7A}" type="slidenum">
              <a:rPr lang="en-ZA" altLang="en-US"/>
              <a:pPr>
                <a:defRPr/>
              </a:pPr>
              <a:t>‹#›</a:t>
            </a:fld>
            <a:endParaRPr lang="en-ZA" altLang="en-US"/>
          </a:p>
        </p:txBody>
      </p:sp>
    </p:spTree>
  </p:cSld>
  <p:clrMap bg1="lt1" tx1="dk1" bg2="lt2" tx2="dk2" accent1="accent1" accent2="accent2" accent3="accent3" accent4="accent4" accent5="accent5" accent6="accent6" hlink="hlink" folHlink="folHlink"/>
  <p:sldLayoutIdLst>
    <p:sldLayoutId id="2147485307" r:id="rId1"/>
    <p:sldLayoutId id="2147485308" r:id="rId2"/>
    <p:sldLayoutId id="2147485309" r:id="rId3"/>
    <p:sldLayoutId id="2147485310" r:id="rId4"/>
    <p:sldLayoutId id="2147485311" r:id="rId5"/>
    <p:sldLayoutId id="2147485301" r:id="rId6"/>
    <p:sldLayoutId id="2147485302" r:id="rId7"/>
    <p:sldLayoutId id="2147485303" r:id="rId8"/>
    <p:sldLayoutId id="2147485304" r:id="rId9"/>
    <p:sldLayoutId id="2147485305" r:id="rId10"/>
    <p:sldLayoutId id="2147485306" r:id="rId11"/>
    <p:sldLayoutId id="2147485312" r:id="rId12"/>
  </p:sldLayoutIdLst>
  <p:hf hd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defRPr>
      </a:lvl2pPr>
      <a:lvl3pPr algn="ctr" rtl="0" eaLnBrk="0" fontAlgn="base" hangingPunct="0">
        <a:spcBef>
          <a:spcPct val="0"/>
        </a:spcBef>
        <a:spcAft>
          <a:spcPct val="0"/>
        </a:spcAft>
        <a:defRPr sz="4400">
          <a:solidFill>
            <a:schemeClr val="tx1"/>
          </a:solidFill>
          <a:latin typeface="Calibri" panose="020F0502020204030204" pitchFamily="34" charset="0"/>
        </a:defRPr>
      </a:lvl3pPr>
      <a:lvl4pPr algn="ctr" rtl="0" eaLnBrk="0" fontAlgn="base" hangingPunct="0">
        <a:spcBef>
          <a:spcPct val="0"/>
        </a:spcBef>
        <a:spcAft>
          <a:spcPct val="0"/>
        </a:spcAft>
        <a:defRPr sz="4400">
          <a:solidFill>
            <a:schemeClr val="tx1"/>
          </a:solidFill>
          <a:latin typeface="Calibri" panose="020F0502020204030204" pitchFamily="34" charset="0"/>
        </a:defRPr>
      </a:lvl4pPr>
      <a:lvl5pPr algn="ctr" rtl="0" eaLnBrk="0" fontAlgn="base" hangingPunct="0">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notesSlide" Target="../notesSlides/notesSlide1.xml"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 /><Relationship Id="rId2" Type="http://schemas.openxmlformats.org/officeDocument/2006/relationships/diagramData" Target="../diagrams/data1.xml" /><Relationship Id="rId1" Type="http://schemas.openxmlformats.org/officeDocument/2006/relationships/slideLayout" Target="../slideLayouts/slideLayout2.xml" /><Relationship Id="rId6" Type="http://schemas.microsoft.com/office/2007/relationships/diagramDrawing" Target="../diagrams/drawing1.xml" /><Relationship Id="rId5" Type="http://schemas.openxmlformats.org/officeDocument/2006/relationships/diagramColors" Target="../diagrams/colors1.xml" /><Relationship Id="rId4" Type="http://schemas.openxmlformats.org/officeDocument/2006/relationships/diagramQuickStyle" Target="../diagrams/quickStyle1.xml" /></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 /><Relationship Id="rId2" Type="http://schemas.openxmlformats.org/officeDocument/2006/relationships/diagramData" Target="../diagrams/data2.xml" /><Relationship Id="rId1" Type="http://schemas.openxmlformats.org/officeDocument/2006/relationships/slideLayout" Target="../slideLayouts/slideLayout2.xml" /><Relationship Id="rId6" Type="http://schemas.microsoft.com/office/2007/relationships/diagramDrawing" Target="../diagrams/drawing2.xml" /><Relationship Id="rId5" Type="http://schemas.openxmlformats.org/officeDocument/2006/relationships/diagramColors" Target="../diagrams/colors2.xml" /><Relationship Id="rId4" Type="http://schemas.openxmlformats.org/officeDocument/2006/relationships/diagramQuickStyle" Target="../diagrams/quickStyle2.xml" /></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 /><Relationship Id="rId2" Type="http://schemas.openxmlformats.org/officeDocument/2006/relationships/diagramData" Target="../diagrams/data3.xml" /><Relationship Id="rId1" Type="http://schemas.openxmlformats.org/officeDocument/2006/relationships/slideLayout" Target="../slideLayouts/slideLayout2.xml" /><Relationship Id="rId6" Type="http://schemas.microsoft.com/office/2007/relationships/diagramDrawing" Target="../diagrams/drawing3.xml" /><Relationship Id="rId5" Type="http://schemas.openxmlformats.org/officeDocument/2006/relationships/diagramColors" Target="../diagrams/colors3.xml" /><Relationship Id="rId4" Type="http://schemas.openxmlformats.org/officeDocument/2006/relationships/diagramQuickStyle" Target="../diagrams/quickStyle3.xml"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8" Type="http://schemas.microsoft.com/office/2007/relationships/diagramDrawing" Target="../diagrams/drawing4.xml" /><Relationship Id="rId3" Type="http://schemas.openxmlformats.org/officeDocument/2006/relationships/image" Target="../media/image6.png" /><Relationship Id="rId7" Type="http://schemas.openxmlformats.org/officeDocument/2006/relationships/diagramColors" Target="../diagrams/colors4.xml" /><Relationship Id="rId2" Type="http://schemas.openxmlformats.org/officeDocument/2006/relationships/image" Target="../media/image5.png" /><Relationship Id="rId1" Type="http://schemas.openxmlformats.org/officeDocument/2006/relationships/slideLayout" Target="../slideLayouts/slideLayout2.xml" /><Relationship Id="rId6" Type="http://schemas.openxmlformats.org/officeDocument/2006/relationships/diagramQuickStyle" Target="../diagrams/quickStyle4.xml" /><Relationship Id="rId5" Type="http://schemas.openxmlformats.org/officeDocument/2006/relationships/diagramLayout" Target="../diagrams/layout4.xml" /><Relationship Id="rId4" Type="http://schemas.openxmlformats.org/officeDocument/2006/relationships/diagramData" Target="../diagrams/data4.xml"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5.xml" /><Relationship Id="rId2" Type="http://schemas.openxmlformats.org/officeDocument/2006/relationships/diagramData" Target="../diagrams/data5.xml" /><Relationship Id="rId1" Type="http://schemas.openxmlformats.org/officeDocument/2006/relationships/slideLayout" Target="../slideLayouts/slideLayout2.xml" /><Relationship Id="rId6" Type="http://schemas.microsoft.com/office/2007/relationships/diagramDrawing" Target="../diagrams/drawing5.xml" /><Relationship Id="rId5" Type="http://schemas.openxmlformats.org/officeDocument/2006/relationships/diagramColors" Target="../diagrams/colors5.xml" /><Relationship Id="rId4" Type="http://schemas.openxmlformats.org/officeDocument/2006/relationships/diagramQuickStyle" Target="../diagrams/quickStyle5.xml" /></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6.xml" /><Relationship Id="rId2" Type="http://schemas.openxmlformats.org/officeDocument/2006/relationships/diagramData" Target="../diagrams/data6.xml" /><Relationship Id="rId1" Type="http://schemas.openxmlformats.org/officeDocument/2006/relationships/slideLayout" Target="../slideLayouts/slideLayout2.xml" /><Relationship Id="rId6" Type="http://schemas.microsoft.com/office/2007/relationships/diagramDrawing" Target="../diagrams/drawing6.xml" /><Relationship Id="rId5" Type="http://schemas.openxmlformats.org/officeDocument/2006/relationships/diagramColors" Target="../diagrams/colors6.xml" /><Relationship Id="rId4" Type="http://schemas.openxmlformats.org/officeDocument/2006/relationships/diagramQuickStyle" Target="../diagrams/quickStyle6.xml" /></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7.xml" /><Relationship Id="rId2" Type="http://schemas.openxmlformats.org/officeDocument/2006/relationships/diagramData" Target="../diagrams/data7.xml" /><Relationship Id="rId1" Type="http://schemas.openxmlformats.org/officeDocument/2006/relationships/slideLayout" Target="../slideLayouts/slideLayout2.xml" /><Relationship Id="rId6" Type="http://schemas.microsoft.com/office/2007/relationships/diagramDrawing" Target="../diagrams/drawing7.xml" /><Relationship Id="rId5" Type="http://schemas.openxmlformats.org/officeDocument/2006/relationships/diagramColors" Target="../diagrams/colors7.xml" /><Relationship Id="rId4" Type="http://schemas.openxmlformats.org/officeDocument/2006/relationships/diagramQuickStyle" Target="../diagrams/quickStyle7.xml" /></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6.xml.rels><?xml version="1.0" encoding="UTF-8" standalone="yes"?>
<Relationships xmlns="http://schemas.openxmlformats.org/package/2006/relationships"><Relationship Id="rId2" Type="http://schemas.openxmlformats.org/officeDocument/2006/relationships/image" Target="../media/image8.jpeg" /><Relationship Id="rId1" Type="http://schemas.openxmlformats.org/officeDocument/2006/relationships/slideLayout" Target="../slideLayouts/slideLayout1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50FE11C5-14C4-58D6-FB7D-B1050E2C78A7}"/>
              </a:ext>
            </a:extLst>
          </p:cNvPr>
          <p:cNvSpPr>
            <a:spLocks noGrp="1"/>
          </p:cNvSpPr>
          <p:nvPr>
            <p:ph type="ctrTitle"/>
          </p:nvPr>
        </p:nvSpPr>
        <p:spPr>
          <a:xfrm>
            <a:off x="899592" y="188913"/>
            <a:ext cx="7704856" cy="5832375"/>
          </a:xfrm>
        </p:spPr>
        <p:txBody>
          <a:bodyPr/>
          <a:lstStyle/>
          <a:p>
            <a:pPr eaLnBrk="1" hangingPunct="1">
              <a:defRPr/>
            </a:pPr>
            <a:r>
              <a:rPr lang="en-ZA" altLang="en-US" sz="3200" b="1" dirty="0">
                <a:solidFill>
                  <a:schemeClr val="accent2">
                    <a:lumMod val="75000"/>
                  </a:schemeClr>
                </a:solidFill>
                <a:effectLst>
                  <a:outerShdw blurRad="38100" dist="38100" dir="2700000" algn="tl">
                    <a:srgbClr val="000000">
                      <a:alpha val="43137"/>
                    </a:srgbClr>
                  </a:outerShdw>
                </a:effectLst>
              </a:rPr>
              <a:t>BASIC EDUCATION LAWS AMENDMENT ACT</a:t>
            </a:r>
            <a:br>
              <a:rPr lang="en-ZA" altLang="en-US" sz="3200" b="1" dirty="0">
                <a:solidFill>
                  <a:schemeClr val="accent2">
                    <a:lumMod val="75000"/>
                  </a:schemeClr>
                </a:solidFill>
                <a:effectLst>
                  <a:outerShdw blurRad="38100" dist="38100" dir="2700000" algn="tl">
                    <a:srgbClr val="000000">
                      <a:alpha val="43137"/>
                    </a:srgbClr>
                  </a:outerShdw>
                </a:effectLst>
              </a:rPr>
            </a:br>
            <a:r>
              <a:rPr lang="en-ZA" altLang="en-US" sz="3200" b="1" dirty="0">
                <a:solidFill>
                  <a:schemeClr val="accent2">
                    <a:lumMod val="75000"/>
                  </a:schemeClr>
                </a:solidFill>
                <a:effectLst>
                  <a:outerShdw blurRad="38100" dist="38100" dir="2700000" algn="tl">
                    <a:srgbClr val="000000">
                      <a:alpha val="43137"/>
                    </a:srgbClr>
                  </a:outerShdw>
                </a:effectLst>
              </a:rPr>
              <a:t>2024 </a:t>
            </a:r>
            <a:br>
              <a:rPr lang="en-ZA" altLang="en-US" sz="3200" b="1" dirty="0">
                <a:solidFill>
                  <a:schemeClr val="accent2">
                    <a:lumMod val="75000"/>
                  </a:schemeClr>
                </a:solidFill>
                <a:effectLst>
                  <a:outerShdw blurRad="38100" dist="38100" dir="2700000" algn="tl">
                    <a:srgbClr val="000000">
                      <a:alpha val="43137"/>
                    </a:srgbClr>
                  </a:outerShdw>
                </a:effectLst>
              </a:rPr>
            </a:br>
            <a:r>
              <a:rPr lang="en-ZA" altLang="en-US" sz="3200" b="1" dirty="0">
                <a:solidFill>
                  <a:schemeClr val="accent2">
                    <a:lumMod val="75000"/>
                  </a:schemeClr>
                </a:solidFill>
                <a:effectLst>
                  <a:outerShdw blurRad="38100" dist="38100" dir="2700000" algn="tl">
                    <a:srgbClr val="000000">
                      <a:alpha val="43137"/>
                    </a:srgbClr>
                  </a:outerShdw>
                </a:effectLst>
              </a:rPr>
              <a:t>(ACT NO. 32 of 2024)</a:t>
            </a:r>
            <a:br>
              <a:rPr lang="en-ZA" altLang="en-US" sz="3200" b="1" dirty="0">
                <a:solidFill>
                  <a:schemeClr val="accent2">
                    <a:lumMod val="75000"/>
                  </a:schemeClr>
                </a:solidFill>
                <a:effectLst>
                  <a:outerShdw blurRad="38100" dist="38100" dir="2700000" algn="tl">
                    <a:srgbClr val="000000">
                      <a:alpha val="43137"/>
                    </a:srgbClr>
                  </a:outerShdw>
                </a:effectLst>
              </a:rPr>
            </a:br>
            <a:br>
              <a:rPr lang="en-ZA" altLang="en-US" sz="3200" b="1" dirty="0">
                <a:solidFill>
                  <a:schemeClr val="accent2">
                    <a:lumMod val="75000"/>
                  </a:schemeClr>
                </a:solidFill>
                <a:effectLst>
                  <a:outerShdw blurRad="38100" dist="38100" dir="2700000" algn="tl">
                    <a:srgbClr val="000000">
                      <a:alpha val="43137"/>
                    </a:srgbClr>
                  </a:outerShdw>
                </a:effectLst>
              </a:rPr>
            </a:br>
            <a:r>
              <a:rPr lang="en-ZA" altLang="en-US" sz="3200" b="1" dirty="0">
                <a:solidFill>
                  <a:schemeClr val="accent2">
                    <a:lumMod val="75000"/>
                  </a:schemeClr>
                </a:solidFill>
                <a:effectLst>
                  <a:outerShdw blurRad="38100" dist="38100" dir="2700000" algn="tl">
                    <a:srgbClr val="000000">
                      <a:alpha val="43137"/>
                    </a:srgbClr>
                  </a:outerShdw>
                </a:effectLst>
              </a:rPr>
              <a:t>GAZETTE NO. 51258</a:t>
            </a:r>
            <a:br>
              <a:rPr lang="en-ZA" altLang="en-US" sz="3200" b="1">
                <a:solidFill>
                  <a:schemeClr val="accent2">
                    <a:lumMod val="75000"/>
                  </a:schemeClr>
                </a:solidFill>
                <a:effectLst>
                  <a:outerShdw blurRad="38100" dist="38100" dir="2700000" algn="tl">
                    <a:srgbClr val="000000">
                      <a:alpha val="43137"/>
                    </a:srgbClr>
                  </a:outerShdw>
                </a:effectLst>
              </a:rPr>
            </a:br>
            <a:r>
              <a:rPr lang="en-ZA" altLang="en-US" sz="3200" b="1">
                <a:solidFill>
                  <a:schemeClr val="accent2">
                    <a:lumMod val="75000"/>
                  </a:schemeClr>
                </a:solidFill>
                <a:effectLst>
                  <a:outerShdw blurRad="38100" dist="38100" dir="2700000" algn="tl">
                    <a:srgbClr val="000000">
                      <a:alpha val="43137"/>
                    </a:srgbClr>
                  </a:outerShdw>
                </a:effectLst>
              </a:rPr>
              <a:t> </a:t>
            </a:r>
            <a:br>
              <a:rPr lang="en-ZA" altLang="en-US" sz="3200" b="1" dirty="0">
                <a:solidFill>
                  <a:schemeClr val="accent2">
                    <a:lumMod val="75000"/>
                  </a:schemeClr>
                </a:solidFill>
                <a:effectLst>
                  <a:outerShdw blurRad="38100" dist="38100" dir="2700000" algn="tl">
                    <a:srgbClr val="000000">
                      <a:alpha val="43137"/>
                    </a:srgbClr>
                  </a:outerShdw>
                </a:effectLst>
              </a:rPr>
            </a:br>
            <a:br>
              <a:rPr lang="en-ZA" altLang="en-US" sz="3200" b="1">
                <a:solidFill>
                  <a:schemeClr val="accent2">
                    <a:lumMod val="75000"/>
                  </a:schemeClr>
                </a:solidFill>
                <a:effectLst>
                  <a:outerShdw blurRad="38100" dist="38100" dir="2700000" algn="tl">
                    <a:srgbClr val="000000">
                      <a:alpha val="43137"/>
                    </a:srgbClr>
                  </a:outerShdw>
                </a:effectLst>
              </a:rPr>
            </a:br>
            <a:br>
              <a:rPr lang="en-ZA" altLang="en-US" sz="3200" b="1" dirty="0">
                <a:solidFill>
                  <a:schemeClr val="accent2">
                    <a:lumMod val="75000"/>
                  </a:schemeClr>
                </a:solidFill>
                <a:effectLst>
                  <a:outerShdw blurRad="38100" dist="38100" dir="2700000" algn="tl">
                    <a:srgbClr val="000000">
                      <a:alpha val="43137"/>
                    </a:srgbClr>
                  </a:outerShdw>
                </a:effectLst>
              </a:rPr>
            </a:br>
            <a:endParaRPr lang="en-ZA" altLang="en-US" sz="3200" dirty="0">
              <a:solidFill>
                <a:schemeClr val="accent2">
                  <a:lumMod val="75000"/>
                </a:schemeClr>
              </a:solidFill>
              <a:effectLst>
                <a:outerShdw blurRad="38100" dist="38100" dir="2700000" algn="tl">
                  <a:srgbClr val="000000">
                    <a:alpha val="43137"/>
                  </a:srgbClr>
                </a:outerShdw>
              </a:effectLst>
            </a:endParaRPr>
          </a:p>
        </p:txBody>
      </p:sp>
      <p:sp>
        <p:nvSpPr>
          <p:cNvPr id="9219" name="Subtitle 2">
            <a:extLst>
              <a:ext uri="{FF2B5EF4-FFF2-40B4-BE49-F238E27FC236}">
                <a16:creationId xmlns:a16="http://schemas.microsoft.com/office/drawing/2014/main" id="{1BA30BDD-FC62-0F45-5AC1-45B5BA542DCC}"/>
              </a:ext>
            </a:extLst>
          </p:cNvPr>
          <p:cNvSpPr>
            <a:spLocks noGrp="1"/>
          </p:cNvSpPr>
          <p:nvPr>
            <p:ph type="subTitle" idx="1"/>
          </p:nvPr>
        </p:nvSpPr>
        <p:spPr>
          <a:xfrm>
            <a:off x="250825" y="2708275"/>
            <a:ext cx="8569325" cy="2665413"/>
          </a:xfrm>
        </p:spPr>
        <p:txBody>
          <a:bodyPr/>
          <a:lstStyle/>
          <a:p>
            <a:pPr eaLnBrk="1" hangingPunct="1">
              <a:defRPr/>
            </a:pPr>
            <a:endParaRPr lang="en-GB" sz="1800" b="1" dirty="0">
              <a:solidFill>
                <a:schemeClr val="accent6">
                  <a:lumMod val="75000"/>
                </a:schemeClr>
              </a:solidFill>
              <a:latin typeface="Calibri,Bold"/>
            </a:endParaRPr>
          </a:p>
          <a:p>
            <a:pPr eaLnBrk="1" hangingPunct="1">
              <a:defRPr/>
            </a:pPr>
            <a:endParaRPr lang="en-GB" sz="1800" b="1" kern="0" dirty="0">
              <a:solidFill>
                <a:srgbClr val="FF0000"/>
              </a:solidFill>
              <a:effectLst>
                <a:outerShdw blurRad="38100" dist="38100" dir="2700000" algn="tl">
                  <a:srgbClr val="000000">
                    <a:alpha val="43137"/>
                  </a:srgbClr>
                </a:outerShdw>
              </a:effectLst>
              <a:ea typeface="ヒラギノ角ゴ Pro W3" charset="-128"/>
              <a:cs typeface="Arial" pitchFamily="34" charset="0"/>
            </a:endParaRPr>
          </a:p>
          <a:p>
            <a:pPr eaLnBrk="1" hangingPunct="1">
              <a:defRPr/>
            </a:pPr>
            <a:endParaRPr lang="en-GB" sz="1800" b="1" kern="0" dirty="0">
              <a:solidFill>
                <a:srgbClr val="002060"/>
              </a:solidFill>
              <a:effectLst>
                <a:outerShdw blurRad="38100" dist="38100" dir="2700000" algn="tl">
                  <a:srgbClr val="000000">
                    <a:alpha val="43137"/>
                  </a:srgbClr>
                </a:outerShdw>
              </a:effectLst>
              <a:ea typeface="ヒラギノ角ゴ Pro W3" charset="-128"/>
              <a:cs typeface="Arial" pitchFamily="34" charset="0"/>
            </a:endParaRPr>
          </a:p>
          <a:p>
            <a:pPr eaLnBrk="1" hangingPunct="1">
              <a:defRPr/>
            </a:pPr>
            <a:endParaRPr lang="en-GB" sz="1800" b="1" kern="0" dirty="0">
              <a:solidFill>
                <a:srgbClr val="FF0000"/>
              </a:solidFill>
              <a:effectLst>
                <a:outerShdw blurRad="38100" dist="38100" dir="2700000" algn="tl">
                  <a:srgbClr val="000000">
                    <a:alpha val="43137"/>
                  </a:srgbClr>
                </a:outerShdw>
              </a:effectLst>
              <a:ea typeface="ヒラギノ角ゴ Pro W3" charset="-128"/>
              <a:cs typeface="Arial" pitchFamily="34" charset="0"/>
            </a:endParaRPr>
          </a:p>
        </p:txBody>
      </p:sp>
      <p:pic>
        <p:nvPicPr>
          <p:cNvPr id="10244" name="Picture 3">
            <a:extLst>
              <a:ext uri="{FF2B5EF4-FFF2-40B4-BE49-F238E27FC236}">
                <a16:creationId xmlns:a16="http://schemas.microsoft.com/office/drawing/2014/main" id="{8406EDD7-A454-F664-90A5-667AEE68E2A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6126163"/>
            <a:ext cx="1692275" cy="731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AA7CED-215C-AEBD-DEE5-DD09D3A91ADA}"/>
              </a:ext>
            </a:extLst>
          </p:cNvPr>
          <p:cNvSpPr>
            <a:spLocks noGrp="1"/>
          </p:cNvSpPr>
          <p:nvPr>
            <p:ph type="title"/>
          </p:nvPr>
        </p:nvSpPr>
        <p:spPr>
          <a:xfrm>
            <a:off x="457200" y="0"/>
            <a:ext cx="8229600" cy="731838"/>
          </a:xfrm>
        </p:spPr>
        <p:txBody>
          <a:bodyPr/>
          <a:lstStyle/>
          <a:p>
            <a:pPr>
              <a:defRPr/>
            </a:pPr>
            <a:r>
              <a:rPr lang="en-GB" b="1" dirty="0">
                <a:solidFill>
                  <a:schemeClr val="accent6">
                    <a:lumMod val="50000"/>
                  </a:schemeClr>
                </a:solidFill>
              </a:rPr>
              <a:t>SA AS A GLOBAL PLAYER</a:t>
            </a:r>
          </a:p>
        </p:txBody>
      </p:sp>
      <p:graphicFrame>
        <p:nvGraphicFramePr>
          <p:cNvPr id="4" name="Content Placeholder 3">
            <a:extLst>
              <a:ext uri="{FF2B5EF4-FFF2-40B4-BE49-F238E27FC236}">
                <a16:creationId xmlns:a16="http://schemas.microsoft.com/office/drawing/2014/main" id="{19309EA5-D190-A43C-4558-5BD26F220DBD}"/>
              </a:ext>
            </a:extLst>
          </p:cNvPr>
          <p:cNvGraphicFramePr>
            <a:graphicFrameLocks noGrp="1"/>
          </p:cNvGraphicFramePr>
          <p:nvPr>
            <p:ph idx="1"/>
          </p:nvPr>
        </p:nvGraphicFramePr>
        <p:xfrm>
          <a:off x="0" y="731838"/>
          <a:ext cx="9144000" cy="53943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C5720-6E97-6EE2-A824-090649841102}"/>
              </a:ext>
            </a:extLst>
          </p:cNvPr>
          <p:cNvSpPr>
            <a:spLocks noGrp="1"/>
          </p:cNvSpPr>
          <p:nvPr>
            <p:ph type="title"/>
          </p:nvPr>
        </p:nvSpPr>
        <p:spPr>
          <a:xfrm>
            <a:off x="-1588" y="274638"/>
            <a:ext cx="9145588" cy="1143000"/>
          </a:xfrm>
        </p:spPr>
        <p:txBody>
          <a:bodyPr/>
          <a:lstStyle/>
          <a:p>
            <a:pPr>
              <a:defRPr/>
            </a:pPr>
            <a:r>
              <a:rPr lang="en-GB" b="1" dirty="0">
                <a:solidFill>
                  <a:schemeClr val="accent6">
                    <a:lumMod val="50000"/>
                  </a:schemeClr>
                </a:solidFill>
              </a:rPr>
              <a:t>ADVANCEMENT OF SOCIAL JUSTICE</a:t>
            </a:r>
          </a:p>
        </p:txBody>
      </p:sp>
      <p:graphicFrame>
        <p:nvGraphicFramePr>
          <p:cNvPr id="6" name="Content Placeholder 6">
            <a:extLst>
              <a:ext uri="{FF2B5EF4-FFF2-40B4-BE49-F238E27FC236}">
                <a16:creationId xmlns:a16="http://schemas.microsoft.com/office/drawing/2014/main" id="{64615B91-FF6D-66D3-D80B-09DC0F9F718F}"/>
              </a:ext>
            </a:extLst>
          </p:cNvPr>
          <p:cNvGraphicFramePr>
            <a:graphicFrameLocks noGrp="1"/>
          </p:cNvGraphicFramePr>
          <p:nvPr>
            <p:ph idx="1"/>
          </p:nvPr>
        </p:nvGraphicFramePr>
        <p:xfrm>
          <a:off x="0" y="1556792"/>
          <a:ext cx="9144000" cy="456937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7426CB-578E-1468-D363-1D46ABC4ACE6}"/>
              </a:ext>
            </a:extLst>
          </p:cNvPr>
          <p:cNvSpPr>
            <a:spLocks noGrp="1"/>
          </p:cNvSpPr>
          <p:nvPr>
            <p:ph type="title"/>
          </p:nvPr>
        </p:nvSpPr>
        <p:spPr>
          <a:xfrm>
            <a:off x="0" y="274638"/>
            <a:ext cx="9144000" cy="633412"/>
          </a:xfrm>
        </p:spPr>
        <p:txBody>
          <a:bodyPr/>
          <a:lstStyle/>
          <a:p>
            <a:pPr>
              <a:defRPr/>
            </a:pPr>
            <a:r>
              <a:rPr lang="en-US" altLang="en-US" b="1" dirty="0">
                <a:solidFill>
                  <a:schemeClr val="accent6">
                    <a:lumMod val="50000"/>
                  </a:schemeClr>
                </a:solidFill>
              </a:rPr>
              <a:t>PURPOSE OF THE BELA ACT</a:t>
            </a:r>
            <a:endParaRPr lang="en-GB" dirty="0"/>
          </a:p>
        </p:txBody>
      </p:sp>
      <p:graphicFrame>
        <p:nvGraphicFramePr>
          <p:cNvPr id="4" name="Content Placeholder 3">
            <a:extLst>
              <a:ext uri="{FF2B5EF4-FFF2-40B4-BE49-F238E27FC236}">
                <a16:creationId xmlns:a16="http://schemas.microsoft.com/office/drawing/2014/main" id="{7016C869-B9A2-46E1-1158-15F79A7D5BCD}"/>
              </a:ext>
            </a:extLst>
          </p:cNvPr>
          <p:cNvGraphicFramePr>
            <a:graphicFrameLocks noGrp="1"/>
          </p:cNvGraphicFramePr>
          <p:nvPr>
            <p:ph idx="1"/>
            <p:extLst>
              <p:ext uri="{D42A27DB-BD31-4B8C-83A1-F6EECF244321}">
                <p14:modId xmlns:p14="http://schemas.microsoft.com/office/powerpoint/2010/main" val="3821294950"/>
              </p:ext>
            </p:extLst>
          </p:nvPr>
        </p:nvGraphicFramePr>
        <p:xfrm>
          <a:off x="0" y="1124744"/>
          <a:ext cx="9144000" cy="52174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AF4CD85D-A83D-3381-70A4-F2E4AF12FBA8}"/>
              </a:ext>
            </a:extLst>
          </p:cNvPr>
          <p:cNvSpPr>
            <a:spLocks noGrp="1"/>
          </p:cNvSpPr>
          <p:nvPr>
            <p:ph type="title"/>
          </p:nvPr>
        </p:nvSpPr>
        <p:spPr>
          <a:xfrm>
            <a:off x="457200" y="274638"/>
            <a:ext cx="8229600" cy="777875"/>
          </a:xfrm>
        </p:spPr>
        <p:txBody>
          <a:bodyPr/>
          <a:lstStyle/>
          <a:p>
            <a:pPr>
              <a:defRPr/>
            </a:pPr>
            <a:r>
              <a:rPr lang="en-US" altLang="en-US" b="1" dirty="0">
                <a:solidFill>
                  <a:schemeClr val="accent6">
                    <a:lumMod val="50000"/>
                  </a:schemeClr>
                </a:solidFill>
              </a:rPr>
              <a:t>LIMITATION</a:t>
            </a:r>
          </a:p>
        </p:txBody>
      </p:sp>
      <p:sp>
        <p:nvSpPr>
          <p:cNvPr id="3" name="Content Placeholder 2">
            <a:extLst>
              <a:ext uri="{FF2B5EF4-FFF2-40B4-BE49-F238E27FC236}">
                <a16:creationId xmlns:a16="http://schemas.microsoft.com/office/drawing/2014/main" id="{47178329-BD7A-D679-FA39-A83229407DC0}"/>
              </a:ext>
            </a:extLst>
          </p:cNvPr>
          <p:cNvSpPr>
            <a:spLocks noGrp="1"/>
          </p:cNvSpPr>
          <p:nvPr>
            <p:ph idx="1"/>
          </p:nvPr>
        </p:nvSpPr>
        <p:spPr>
          <a:xfrm>
            <a:off x="457200" y="1125538"/>
            <a:ext cx="8229600" cy="5000625"/>
          </a:xfrm>
        </p:spPr>
        <p:txBody>
          <a:bodyPr/>
          <a:lstStyle/>
          <a:p>
            <a:pPr marL="0" indent="0" algn="just">
              <a:lnSpc>
                <a:spcPct val="107000"/>
              </a:lnSpc>
              <a:spcAft>
                <a:spcPts val="800"/>
              </a:spcAft>
              <a:buFont typeface="Arial" panose="020B0604020202020204" pitchFamily="34" charset="0"/>
              <a:buNone/>
              <a:defRPr/>
            </a:pPr>
            <a:r>
              <a:rPr lang="en-ZA" sz="2400" b="1" dirty="0">
                <a:ea typeface="Calibri" panose="020F0502020204030204" pitchFamily="34" charset="0"/>
                <a:cs typeface="Times New Roman" panose="02020603050405020304" pitchFamily="18" charset="0"/>
              </a:rPr>
              <a:t>It would therefore not include:</a:t>
            </a:r>
          </a:p>
          <a:p>
            <a:pPr algn="just">
              <a:lnSpc>
                <a:spcPct val="107000"/>
              </a:lnSpc>
              <a:buFont typeface="Wingdings" panose="05000000000000000000" pitchFamily="2" charset="2"/>
              <a:buChar char=""/>
              <a:defRPr/>
            </a:pPr>
            <a:r>
              <a:rPr lang="en-ZA" sz="2400" dirty="0">
                <a:ea typeface="Calibri" panose="020F0502020204030204" pitchFamily="34" charset="0"/>
                <a:cs typeface="Times New Roman" panose="02020603050405020304" pitchFamily="18" charset="0"/>
              </a:rPr>
              <a:t>Curriculum aspects, so there will be no mention of subjects, 3 stream model, online schools, assessment, Life Orientation which includes sexuality education. </a:t>
            </a:r>
          </a:p>
          <a:p>
            <a:pPr algn="just">
              <a:lnSpc>
                <a:spcPct val="107000"/>
              </a:lnSpc>
              <a:buFont typeface="Wingdings" panose="05000000000000000000" pitchFamily="2" charset="2"/>
              <a:buChar char=""/>
              <a:defRPr/>
            </a:pPr>
            <a:r>
              <a:rPr lang="en-ZA" sz="2400" dirty="0">
                <a:ea typeface="Calibri" panose="020F0502020204030204" pitchFamily="34" charset="0"/>
                <a:cs typeface="Times New Roman" panose="02020603050405020304" pitchFamily="18" charset="0"/>
              </a:rPr>
              <a:t>Human resources – no appointment of teachers and general workers</a:t>
            </a:r>
          </a:p>
          <a:p>
            <a:pPr algn="just">
              <a:lnSpc>
                <a:spcPct val="107000"/>
              </a:lnSpc>
              <a:buFont typeface="Wingdings" panose="05000000000000000000" pitchFamily="2" charset="2"/>
              <a:buChar char=""/>
              <a:defRPr/>
            </a:pPr>
            <a:r>
              <a:rPr lang="en-ZA" sz="2400" dirty="0">
                <a:ea typeface="Calibri" panose="020F0502020204030204" pitchFamily="34" charset="0"/>
                <a:cs typeface="Times New Roman" panose="02020603050405020304" pitchFamily="18" charset="0"/>
              </a:rPr>
              <a:t>Infrastructure – no sanitation, pit latrines, mobile classrooms, building of schools, water &amp; electricity supply or such. These are covered in the Norms and Standards for School Infrastructure </a:t>
            </a:r>
          </a:p>
          <a:p>
            <a:pPr algn="just">
              <a:lnSpc>
                <a:spcPct val="107000"/>
              </a:lnSpc>
              <a:spcAft>
                <a:spcPts val="800"/>
              </a:spcAft>
              <a:buFont typeface="Wingdings" panose="05000000000000000000" pitchFamily="2" charset="2"/>
              <a:buChar char=""/>
              <a:defRPr/>
            </a:pPr>
            <a:r>
              <a:rPr lang="en-ZA" sz="2400" dirty="0">
                <a:ea typeface="Calibri" panose="020F0502020204030204" pitchFamily="34" charset="0"/>
                <a:cs typeface="Times New Roman" panose="02020603050405020304" pitchFamily="18" charset="0"/>
              </a:rPr>
              <a:t>Inclusive Education and schools for Learners with Special Needs which are covered in White Paper 6</a:t>
            </a:r>
          </a:p>
          <a:p>
            <a:pPr marL="0" indent="0">
              <a:buFont typeface="Arial" panose="020B0604020202020204" pitchFamily="34" charset="0"/>
              <a:buNone/>
              <a:defRPr/>
            </a:pPr>
            <a:endParaRPr lang="en-US" sz="2800" dirty="0"/>
          </a:p>
          <a:p>
            <a:pPr>
              <a:defRPr/>
            </a:pP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11">
            <a:extLst>
              <a:ext uri="{FF2B5EF4-FFF2-40B4-BE49-F238E27FC236}">
                <a16:creationId xmlns:a16="http://schemas.microsoft.com/office/drawing/2014/main" id="{8C7F0BE3-038F-4E7A-5738-7F6AFC8CD51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391319">
            <a:off x="1373188" y="2179638"/>
            <a:ext cx="506412"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5" name="Picture 12">
            <a:extLst>
              <a:ext uri="{FF2B5EF4-FFF2-40B4-BE49-F238E27FC236}">
                <a16:creationId xmlns:a16="http://schemas.microsoft.com/office/drawing/2014/main" id="{A043D89C-E1BF-5914-C5CA-6B68AA9E93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610067">
            <a:off x="1600200" y="2651125"/>
            <a:ext cx="604838" cy="53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6" name="Picture 13">
            <a:extLst>
              <a:ext uri="{FF2B5EF4-FFF2-40B4-BE49-F238E27FC236}">
                <a16:creationId xmlns:a16="http://schemas.microsoft.com/office/drawing/2014/main" id="{EE81C52A-F822-D94E-F17C-1AC3CA220F8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3217456">
            <a:off x="1738312" y="3568701"/>
            <a:ext cx="657225" cy="57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7" name="Picture 14">
            <a:extLst>
              <a:ext uri="{FF2B5EF4-FFF2-40B4-BE49-F238E27FC236}">
                <a16:creationId xmlns:a16="http://schemas.microsoft.com/office/drawing/2014/main" id="{DD910CC6-F10C-630F-D3CB-B11B98B36A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5263" y="1196975"/>
            <a:ext cx="1189037" cy="235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6" name="Diagram 15">
            <a:extLst>
              <a:ext uri="{FF2B5EF4-FFF2-40B4-BE49-F238E27FC236}">
                <a16:creationId xmlns:a16="http://schemas.microsoft.com/office/drawing/2014/main" id="{9BAC3195-9D67-146B-B55C-652A1C90C04A}"/>
              </a:ext>
            </a:extLst>
          </p:cNvPr>
          <p:cNvGraphicFramePr/>
          <p:nvPr/>
        </p:nvGraphicFramePr>
        <p:xfrm>
          <a:off x="2181493" y="1340768"/>
          <a:ext cx="6710987" cy="487993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7" name="Oval 16">
            <a:extLst>
              <a:ext uri="{FF2B5EF4-FFF2-40B4-BE49-F238E27FC236}">
                <a16:creationId xmlns:a16="http://schemas.microsoft.com/office/drawing/2014/main" id="{519C738F-10E2-72C1-5DDB-38A0853C15B5}"/>
              </a:ext>
            </a:extLst>
          </p:cNvPr>
          <p:cNvSpPr/>
          <p:nvPr/>
        </p:nvSpPr>
        <p:spPr>
          <a:xfrm>
            <a:off x="2797175" y="3659188"/>
            <a:ext cx="714375" cy="550862"/>
          </a:xfrm>
          <a:prstGeom prst="ellipse">
            <a:avLst/>
          </a:prstGeom>
          <a:solidFill>
            <a:schemeClr val="tx2">
              <a:lumMod val="40000"/>
              <a:lumOff val="60000"/>
            </a:schemeClr>
          </a:solidFill>
        </p:spPr>
        <p:style>
          <a:lnRef idx="1">
            <a:schemeClr val="dk2">
              <a:hueOff val="0"/>
              <a:satOff val="0"/>
              <a:lumOff val="0"/>
              <a:alphaOff val="0"/>
            </a:schemeClr>
          </a:lnRef>
          <a:fillRef idx="1">
            <a:schemeClr val="lt1">
              <a:hueOff val="0"/>
              <a:satOff val="0"/>
              <a:lumOff val="0"/>
              <a:alphaOff val="0"/>
            </a:schemeClr>
          </a:fillRef>
          <a:effectRef idx="2">
            <a:schemeClr val="lt1">
              <a:hueOff val="0"/>
              <a:satOff val="0"/>
              <a:lumOff val="0"/>
              <a:alphaOff val="0"/>
            </a:schemeClr>
          </a:effectRef>
          <a:fontRef idx="minor">
            <a:schemeClr val="dk2">
              <a:hueOff val="0"/>
              <a:satOff val="0"/>
              <a:lumOff val="0"/>
              <a:alphaOff val="0"/>
            </a:schemeClr>
          </a:fontRef>
        </p:style>
        <p:txBody>
          <a:bodyPr/>
          <a:lstStyle/>
          <a:p>
            <a:endParaRPr lang="en-US"/>
          </a:p>
        </p:txBody>
      </p:sp>
      <p:sp>
        <p:nvSpPr>
          <p:cNvPr id="18" name="Oval 17">
            <a:extLst>
              <a:ext uri="{FF2B5EF4-FFF2-40B4-BE49-F238E27FC236}">
                <a16:creationId xmlns:a16="http://schemas.microsoft.com/office/drawing/2014/main" id="{B37328CA-381A-AB62-7B93-2ECED14D4DFF}"/>
              </a:ext>
            </a:extLst>
          </p:cNvPr>
          <p:cNvSpPr/>
          <p:nvPr/>
        </p:nvSpPr>
        <p:spPr>
          <a:xfrm>
            <a:off x="2706688" y="4537075"/>
            <a:ext cx="663575" cy="547688"/>
          </a:xfrm>
          <a:prstGeom prst="ellipse">
            <a:avLst/>
          </a:prstGeom>
          <a:solidFill>
            <a:srgbClr val="FFFF00"/>
          </a:solidFill>
        </p:spPr>
        <p:style>
          <a:lnRef idx="1">
            <a:schemeClr val="dk2">
              <a:hueOff val="0"/>
              <a:satOff val="0"/>
              <a:lumOff val="0"/>
              <a:alphaOff val="0"/>
            </a:schemeClr>
          </a:lnRef>
          <a:fillRef idx="1">
            <a:schemeClr val="lt1">
              <a:hueOff val="0"/>
              <a:satOff val="0"/>
              <a:lumOff val="0"/>
              <a:alphaOff val="0"/>
            </a:schemeClr>
          </a:fillRef>
          <a:effectRef idx="2">
            <a:schemeClr val="lt1">
              <a:hueOff val="0"/>
              <a:satOff val="0"/>
              <a:lumOff val="0"/>
              <a:alphaOff val="0"/>
            </a:schemeClr>
          </a:effectRef>
          <a:fontRef idx="minor">
            <a:schemeClr val="dk2">
              <a:hueOff val="0"/>
              <a:satOff val="0"/>
              <a:lumOff val="0"/>
              <a:alphaOff val="0"/>
            </a:schemeClr>
          </a:fontRef>
        </p:style>
        <p:txBody>
          <a:bodyPr/>
          <a:lstStyle/>
          <a:p>
            <a:endParaRPr lang="en-US"/>
          </a:p>
        </p:txBody>
      </p:sp>
      <p:sp>
        <p:nvSpPr>
          <p:cNvPr id="18441" name="TextBox 18">
            <a:extLst>
              <a:ext uri="{FF2B5EF4-FFF2-40B4-BE49-F238E27FC236}">
                <a16:creationId xmlns:a16="http://schemas.microsoft.com/office/drawing/2014/main" id="{D79D5EDD-172A-959F-CD04-6729B988537A}"/>
              </a:ext>
            </a:extLst>
          </p:cNvPr>
          <p:cNvSpPr txBox="1">
            <a:spLocks noChangeArrowheads="1"/>
          </p:cNvSpPr>
          <p:nvPr/>
        </p:nvSpPr>
        <p:spPr bwMode="auto">
          <a:xfrm>
            <a:off x="2852738" y="4643438"/>
            <a:ext cx="300037"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en-US" sz="1600" b="1">
                <a:solidFill>
                  <a:srgbClr val="002673"/>
                </a:solidFill>
                <a:cs typeface="Arial" panose="020B0604020202020204" pitchFamily="34" charset="0"/>
              </a:rPr>
              <a:t>5</a:t>
            </a:r>
          </a:p>
        </p:txBody>
      </p:sp>
      <p:sp>
        <p:nvSpPr>
          <p:cNvPr id="18442" name="TextBox 19">
            <a:extLst>
              <a:ext uri="{FF2B5EF4-FFF2-40B4-BE49-F238E27FC236}">
                <a16:creationId xmlns:a16="http://schemas.microsoft.com/office/drawing/2014/main" id="{A871CE08-1639-FB62-1E2A-BE56B32D3471}"/>
              </a:ext>
            </a:extLst>
          </p:cNvPr>
          <p:cNvSpPr txBox="1">
            <a:spLocks noChangeArrowheads="1"/>
          </p:cNvSpPr>
          <p:nvPr/>
        </p:nvSpPr>
        <p:spPr bwMode="auto">
          <a:xfrm>
            <a:off x="3033713" y="3776663"/>
            <a:ext cx="300037"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en-US" sz="1600" b="1">
                <a:solidFill>
                  <a:srgbClr val="002673"/>
                </a:solidFill>
                <a:cs typeface="Arial" panose="020B0604020202020204" pitchFamily="34" charset="0"/>
              </a:rPr>
              <a:t>4</a:t>
            </a:r>
          </a:p>
        </p:txBody>
      </p:sp>
      <p:sp>
        <p:nvSpPr>
          <p:cNvPr id="18443" name="TextBox 20">
            <a:extLst>
              <a:ext uri="{FF2B5EF4-FFF2-40B4-BE49-F238E27FC236}">
                <a16:creationId xmlns:a16="http://schemas.microsoft.com/office/drawing/2014/main" id="{0FDE4638-4DAE-E4E0-D029-1BA387B5FDEF}"/>
              </a:ext>
            </a:extLst>
          </p:cNvPr>
          <p:cNvSpPr txBox="1">
            <a:spLocks noChangeArrowheads="1"/>
          </p:cNvSpPr>
          <p:nvPr/>
        </p:nvSpPr>
        <p:spPr bwMode="auto">
          <a:xfrm>
            <a:off x="3067050" y="2973388"/>
            <a:ext cx="300038"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en-US" sz="1600" b="1">
                <a:solidFill>
                  <a:srgbClr val="002673"/>
                </a:solidFill>
                <a:cs typeface="Arial" panose="020B0604020202020204" pitchFamily="34" charset="0"/>
              </a:rPr>
              <a:t>3</a:t>
            </a:r>
          </a:p>
        </p:txBody>
      </p:sp>
      <p:sp>
        <p:nvSpPr>
          <p:cNvPr id="13324" name="TextBox 21">
            <a:extLst>
              <a:ext uri="{FF2B5EF4-FFF2-40B4-BE49-F238E27FC236}">
                <a16:creationId xmlns:a16="http://schemas.microsoft.com/office/drawing/2014/main" id="{EEC119C6-30C9-BF31-3104-9B82F50EFB1A}"/>
              </a:ext>
            </a:extLst>
          </p:cNvPr>
          <p:cNvSpPr txBox="1">
            <a:spLocks noChangeArrowheads="1"/>
          </p:cNvSpPr>
          <p:nvPr/>
        </p:nvSpPr>
        <p:spPr bwMode="auto">
          <a:xfrm>
            <a:off x="2930525" y="2232025"/>
            <a:ext cx="300038" cy="338138"/>
          </a:xfrm>
          <a:prstGeom prst="rect">
            <a:avLst/>
          </a:prstGeom>
          <a:solidFill>
            <a:schemeClr val="accent3">
              <a:lumMod val="40000"/>
              <a:lumOff val="60000"/>
            </a:schemeClr>
          </a:solidFill>
          <a:ln>
            <a:noFill/>
          </a:ln>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defRPr/>
            </a:pPr>
            <a:r>
              <a:rPr lang="en-US" altLang="en-US" sz="1600" b="1" dirty="0">
                <a:solidFill>
                  <a:srgbClr val="002673"/>
                </a:solidFill>
                <a:cs typeface="Arial" panose="020B0604020202020204" pitchFamily="34" charset="0"/>
              </a:rPr>
              <a:t>2</a:t>
            </a:r>
          </a:p>
        </p:txBody>
      </p:sp>
      <p:sp>
        <p:nvSpPr>
          <p:cNvPr id="18445" name="TextBox 22">
            <a:extLst>
              <a:ext uri="{FF2B5EF4-FFF2-40B4-BE49-F238E27FC236}">
                <a16:creationId xmlns:a16="http://schemas.microsoft.com/office/drawing/2014/main" id="{FFBE5C7D-6918-05F1-D6C8-3A742836979A}"/>
              </a:ext>
            </a:extLst>
          </p:cNvPr>
          <p:cNvSpPr txBox="1">
            <a:spLocks noChangeArrowheads="1"/>
          </p:cNvSpPr>
          <p:nvPr/>
        </p:nvSpPr>
        <p:spPr bwMode="auto">
          <a:xfrm>
            <a:off x="2589213" y="1554163"/>
            <a:ext cx="300037"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en-US" sz="1600" b="1">
                <a:solidFill>
                  <a:srgbClr val="002673"/>
                </a:solidFill>
                <a:cs typeface="Arial" panose="020B0604020202020204" pitchFamily="34" charset="0"/>
              </a:rPr>
              <a:t>1</a:t>
            </a:r>
          </a:p>
        </p:txBody>
      </p:sp>
      <p:sp>
        <p:nvSpPr>
          <p:cNvPr id="13326" name="TextBox 23">
            <a:extLst>
              <a:ext uri="{FF2B5EF4-FFF2-40B4-BE49-F238E27FC236}">
                <a16:creationId xmlns:a16="http://schemas.microsoft.com/office/drawing/2014/main" id="{22845A39-7D70-82B9-745A-576F0548CF8C}"/>
              </a:ext>
            </a:extLst>
          </p:cNvPr>
          <p:cNvSpPr txBox="1">
            <a:spLocks noChangeArrowheads="1"/>
          </p:cNvSpPr>
          <p:nvPr/>
        </p:nvSpPr>
        <p:spPr bwMode="auto">
          <a:xfrm>
            <a:off x="3097213" y="320675"/>
            <a:ext cx="5291137" cy="708025"/>
          </a:xfrm>
          <a:prstGeom prst="rect">
            <a:avLst/>
          </a:prstGeom>
          <a:noFill/>
          <a:ln>
            <a:noFill/>
          </a:ln>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defRPr/>
            </a:pPr>
            <a:r>
              <a:rPr lang="en-US" altLang="en-US" sz="4000" b="1" dirty="0">
                <a:solidFill>
                  <a:schemeClr val="accent6">
                    <a:lumMod val="50000"/>
                  </a:schemeClr>
                </a:solidFill>
              </a:rPr>
              <a:t>LEGISLATIVE REFORMS</a:t>
            </a:r>
          </a:p>
        </p:txBody>
      </p:sp>
      <p:sp>
        <p:nvSpPr>
          <p:cNvPr id="13327" name="TextBox 24">
            <a:extLst>
              <a:ext uri="{FF2B5EF4-FFF2-40B4-BE49-F238E27FC236}">
                <a16:creationId xmlns:a16="http://schemas.microsoft.com/office/drawing/2014/main" id="{923806EB-77BC-52FA-5970-44CE1F25EF2F}"/>
              </a:ext>
            </a:extLst>
          </p:cNvPr>
          <p:cNvSpPr txBox="1">
            <a:spLocks noChangeArrowheads="1"/>
          </p:cNvSpPr>
          <p:nvPr/>
        </p:nvSpPr>
        <p:spPr bwMode="auto">
          <a:xfrm>
            <a:off x="138113" y="3429000"/>
            <a:ext cx="1944687" cy="461963"/>
          </a:xfrm>
          <a:prstGeom prst="rect">
            <a:avLst/>
          </a:prstGeom>
          <a:noFill/>
          <a:ln>
            <a:noFill/>
          </a:ln>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defRPr/>
            </a:pPr>
            <a:r>
              <a:rPr lang="en-US" altLang="en-US" sz="2400" b="1" dirty="0">
                <a:solidFill>
                  <a:schemeClr val="accent6">
                    <a:lumMod val="50000"/>
                  </a:schemeClr>
                </a:solidFill>
              </a:rPr>
              <a:t>RATIONALE</a:t>
            </a:r>
          </a:p>
        </p:txBody>
      </p:sp>
      <p:pic>
        <p:nvPicPr>
          <p:cNvPr id="18448" name="Picture 25">
            <a:extLst>
              <a:ext uri="{FF2B5EF4-FFF2-40B4-BE49-F238E27FC236}">
                <a16:creationId xmlns:a16="http://schemas.microsoft.com/office/drawing/2014/main" id="{B33271A5-0C2E-66C8-69F6-DA8961A3B60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39451">
            <a:off x="1741488" y="3060700"/>
            <a:ext cx="703262" cy="61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9" name="Picture 26">
            <a:extLst>
              <a:ext uri="{FF2B5EF4-FFF2-40B4-BE49-F238E27FC236}">
                <a16:creationId xmlns:a16="http://schemas.microsoft.com/office/drawing/2014/main" id="{A6FA5495-8C82-FE06-4A0A-15EBC32B3FB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4689700">
            <a:off x="2455068" y="5336382"/>
            <a:ext cx="506413"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50" name="TextBox 28">
            <a:extLst>
              <a:ext uri="{FF2B5EF4-FFF2-40B4-BE49-F238E27FC236}">
                <a16:creationId xmlns:a16="http://schemas.microsoft.com/office/drawing/2014/main" id="{25A8F1EC-DBB7-3582-2553-A95E8449F2B1}"/>
              </a:ext>
            </a:extLst>
          </p:cNvPr>
          <p:cNvSpPr txBox="1">
            <a:spLocks noChangeArrowheads="1"/>
          </p:cNvSpPr>
          <p:nvPr/>
        </p:nvSpPr>
        <p:spPr bwMode="auto">
          <a:xfrm>
            <a:off x="250825" y="325438"/>
            <a:ext cx="2593975"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en-US" sz="1600" b="1"/>
              <a:t>TO CREATE CERTAINTY &amp;    CURE MISCHIEF IN THE EDUCATION LANDSCAPE </a:t>
            </a:r>
          </a:p>
        </p:txBody>
      </p:sp>
      <p:sp>
        <p:nvSpPr>
          <p:cNvPr id="18451" name="TextBox 29">
            <a:extLst>
              <a:ext uri="{FF2B5EF4-FFF2-40B4-BE49-F238E27FC236}">
                <a16:creationId xmlns:a16="http://schemas.microsoft.com/office/drawing/2014/main" id="{A3A4CDA8-7B81-B325-F548-DD75F2878F5D}"/>
              </a:ext>
            </a:extLst>
          </p:cNvPr>
          <p:cNvSpPr txBox="1">
            <a:spLocks noChangeArrowheads="1"/>
          </p:cNvSpPr>
          <p:nvPr/>
        </p:nvSpPr>
        <p:spPr bwMode="auto">
          <a:xfrm>
            <a:off x="3617913" y="3419475"/>
            <a:ext cx="4068762"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en-US" sz="1400" b="1"/>
              <a:t>Provide for additional Regulatory powers of Minister, and enhancing decision making and oversight powers of HODs and MECs </a:t>
            </a:r>
          </a:p>
        </p:txBody>
      </p:sp>
      <p:sp>
        <p:nvSpPr>
          <p:cNvPr id="31" name="Oval 30">
            <a:extLst>
              <a:ext uri="{FF2B5EF4-FFF2-40B4-BE49-F238E27FC236}">
                <a16:creationId xmlns:a16="http://schemas.microsoft.com/office/drawing/2014/main" id="{13E563A1-8C10-95FF-D4F4-C8AEE5FE7C47}"/>
              </a:ext>
            </a:extLst>
          </p:cNvPr>
          <p:cNvSpPr/>
          <p:nvPr/>
        </p:nvSpPr>
        <p:spPr>
          <a:xfrm>
            <a:off x="2222500" y="5351463"/>
            <a:ext cx="755650" cy="585787"/>
          </a:xfrm>
          <a:prstGeom prst="ellipse">
            <a:avLst/>
          </a:prstGeom>
          <a:solidFill>
            <a:schemeClr val="bg2">
              <a:lumMod val="50000"/>
            </a:schemeClr>
          </a:solidFill>
        </p:spPr>
        <p:style>
          <a:lnRef idx="1">
            <a:schemeClr val="dk2">
              <a:hueOff val="0"/>
              <a:satOff val="0"/>
              <a:lumOff val="0"/>
              <a:alphaOff val="0"/>
            </a:schemeClr>
          </a:lnRef>
          <a:fillRef idx="1">
            <a:schemeClr val="lt1">
              <a:hueOff val="0"/>
              <a:satOff val="0"/>
              <a:lumOff val="0"/>
              <a:alphaOff val="0"/>
            </a:schemeClr>
          </a:fillRef>
          <a:effectRef idx="2">
            <a:schemeClr val="lt1">
              <a:hueOff val="0"/>
              <a:satOff val="0"/>
              <a:lumOff val="0"/>
              <a:alphaOff val="0"/>
            </a:schemeClr>
          </a:effectRef>
          <a:fontRef idx="minor">
            <a:schemeClr val="dk2">
              <a:hueOff val="0"/>
              <a:satOff val="0"/>
              <a:lumOff val="0"/>
              <a:alphaOff val="0"/>
            </a:schemeClr>
          </a:fontRef>
        </p:style>
        <p:txBody>
          <a:bodyPr/>
          <a:lstStyle/>
          <a:p>
            <a:endParaRPr lang="en-US"/>
          </a:p>
        </p:txBody>
      </p:sp>
      <p:sp>
        <p:nvSpPr>
          <p:cNvPr id="18453" name="TextBox 31">
            <a:extLst>
              <a:ext uri="{FF2B5EF4-FFF2-40B4-BE49-F238E27FC236}">
                <a16:creationId xmlns:a16="http://schemas.microsoft.com/office/drawing/2014/main" id="{B0314D2C-8A0B-984B-0369-C8DA7C54F64C}"/>
              </a:ext>
            </a:extLst>
          </p:cNvPr>
          <p:cNvSpPr txBox="1">
            <a:spLocks noChangeArrowheads="1"/>
          </p:cNvSpPr>
          <p:nvPr/>
        </p:nvSpPr>
        <p:spPr bwMode="auto">
          <a:xfrm>
            <a:off x="2436813" y="5487988"/>
            <a:ext cx="300037"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en-US" sz="1600" b="1">
                <a:solidFill>
                  <a:srgbClr val="002673"/>
                </a:solidFill>
                <a:cs typeface="Arial" panose="020B0604020202020204" pitchFamily="34" charset="0"/>
              </a:rPr>
              <a:t>6</a:t>
            </a:r>
          </a:p>
        </p:txBody>
      </p:sp>
      <p:sp>
        <p:nvSpPr>
          <p:cNvPr id="18454" name="TextBox 32">
            <a:extLst>
              <a:ext uri="{FF2B5EF4-FFF2-40B4-BE49-F238E27FC236}">
                <a16:creationId xmlns:a16="http://schemas.microsoft.com/office/drawing/2014/main" id="{EF32A207-8579-0986-031D-8A84495AA6DB}"/>
              </a:ext>
            </a:extLst>
          </p:cNvPr>
          <p:cNvSpPr txBox="1">
            <a:spLocks noChangeArrowheads="1"/>
          </p:cNvSpPr>
          <p:nvPr/>
        </p:nvSpPr>
        <p:spPr bwMode="auto">
          <a:xfrm>
            <a:off x="3444875" y="4351338"/>
            <a:ext cx="4595813"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en-US" sz="1400" b="1"/>
              <a:t>Addressing Provincial contextual needs eg. central procurement, home education, dispute resolution amongst others</a:t>
            </a:r>
          </a:p>
        </p:txBody>
      </p:sp>
      <p:sp>
        <p:nvSpPr>
          <p:cNvPr id="18455" name="TextBox 33">
            <a:extLst>
              <a:ext uri="{FF2B5EF4-FFF2-40B4-BE49-F238E27FC236}">
                <a16:creationId xmlns:a16="http://schemas.microsoft.com/office/drawing/2014/main" id="{82C6CF1C-C50B-70BB-0CD5-320B39E9EB20}"/>
              </a:ext>
            </a:extLst>
          </p:cNvPr>
          <p:cNvSpPr txBox="1">
            <a:spLocks noChangeArrowheads="1"/>
          </p:cNvSpPr>
          <p:nvPr/>
        </p:nvSpPr>
        <p:spPr bwMode="auto">
          <a:xfrm>
            <a:off x="3279775" y="5143500"/>
            <a:ext cx="5291138"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spcBef>
                <a:spcPct val="0"/>
              </a:spcBef>
              <a:buFontTx/>
              <a:buNone/>
            </a:pPr>
            <a:r>
              <a:rPr lang="en-ZA" altLang="en-US" sz="1400" b="1">
                <a:solidFill>
                  <a:srgbClr val="000000"/>
                </a:solidFill>
                <a:cs typeface="Calibri" panose="020F0502020204030204" pitchFamily="34" charset="0"/>
              </a:rPr>
              <a:t>For technical and substantive adjustments, clarify certain existing provisions, insert provisions which are not provided for in existing legislation and strengthen enforcement mechanisms for offences and penalties</a:t>
            </a:r>
            <a:endParaRPr lang="en-US" altLang="en-US" sz="1400" b="1">
              <a:solidFill>
                <a:srgbClr val="000000"/>
              </a:solidFill>
              <a:cs typeface="Calibri" panose="020F0502020204030204" pitchFamily="34" charset="0"/>
            </a:endParaRPr>
          </a:p>
        </p:txBody>
      </p:sp>
      <p:pic>
        <p:nvPicPr>
          <p:cNvPr id="18456" name="Picture 34">
            <a:extLst>
              <a:ext uri="{FF2B5EF4-FFF2-40B4-BE49-F238E27FC236}">
                <a16:creationId xmlns:a16="http://schemas.microsoft.com/office/drawing/2014/main" id="{770D0047-266D-CEB7-C257-F4A2420FD50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3805437">
            <a:off x="1519237" y="4057651"/>
            <a:ext cx="714375" cy="62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57" name="Picture 35">
            <a:extLst>
              <a:ext uri="{FF2B5EF4-FFF2-40B4-BE49-F238E27FC236}">
                <a16:creationId xmlns:a16="http://schemas.microsoft.com/office/drawing/2014/main" id="{93C5518B-7F46-41BC-BFB7-F62729DD41C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131441">
            <a:off x="1331119" y="4604544"/>
            <a:ext cx="579437"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7BB9F3-980F-A2E0-46B7-985E2D9AB064}"/>
              </a:ext>
            </a:extLst>
          </p:cNvPr>
          <p:cNvSpPr>
            <a:spLocks noGrp="1"/>
          </p:cNvSpPr>
          <p:nvPr>
            <p:ph type="title"/>
          </p:nvPr>
        </p:nvSpPr>
        <p:spPr>
          <a:xfrm>
            <a:off x="457200" y="260350"/>
            <a:ext cx="8229600" cy="647700"/>
          </a:xfrm>
        </p:spPr>
        <p:txBody>
          <a:bodyPr/>
          <a:lstStyle/>
          <a:p>
            <a:pPr>
              <a:defRPr/>
            </a:pPr>
            <a:r>
              <a:rPr lang="en-GB" b="1" dirty="0">
                <a:solidFill>
                  <a:schemeClr val="accent6">
                    <a:lumMod val="50000"/>
                  </a:schemeClr>
                </a:solidFill>
              </a:rPr>
              <a:t>WHAT THE ACT IS ABOUT</a:t>
            </a:r>
          </a:p>
        </p:txBody>
      </p:sp>
      <p:sp>
        <p:nvSpPr>
          <p:cNvPr id="14339" name="Content Placeholder 2">
            <a:extLst>
              <a:ext uri="{FF2B5EF4-FFF2-40B4-BE49-F238E27FC236}">
                <a16:creationId xmlns:a16="http://schemas.microsoft.com/office/drawing/2014/main" id="{5A48F8AE-8509-C3D4-D398-A0ACE2545DD4}"/>
              </a:ext>
            </a:extLst>
          </p:cNvPr>
          <p:cNvSpPr>
            <a:spLocks noGrp="1"/>
          </p:cNvSpPr>
          <p:nvPr>
            <p:ph idx="1"/>
          </p:nvPr>
        </p:nvSpPr>
        <p:spPr>
          <a:xfrm>
            <a:off x="457200" y="1125538"/>
            <a:ext cx="8229600" cy="5000625"/>
          </a:xfrm>
        </p:spPr>
        <p:txBody>
          <a:bodyPr/>
          <a:lstStyle/>
          <a:p>
            <a:pPr algn="just">
              <a:lnSpc>
                <a:spcPct val="107000"/>
              </a:lnSpc>
              <a:spcAft>
                <a:spcPts val="800"/>
              </a:spcAft>
              <a:buFont typeface="Wingdings" panose="05000000000000000000" pitchFamily="2" charset="2"/>
              <a:buChar char="§"/>
              <a:defRPr/>
            </a:pPr>
            <a:r>
              <a:rPr lang="en-ZA" altLang="en-US" sz="2400" dirty="0">
                <a:ea typeface="Calibri" panose="020F0502020204030204" pitchFamily="34" charset="0"/>
                <a:cs typeface="Times New Roman" panose="02020603050405020304" pitchFamily="18" charset="0"/>
              </a:rPr>
              <a:t>It is an Act that responds to the current needs in terms of:</a:t>
            </a:r>
          </a:p>
          <a:p>
            <a:pPr lvl="1" algn="just">
              <a:lnSpc>
                <a:spcPct val="107000"/>
              </a:lnSpc>
              <a:spcAft>
                <a:spcPts val="800"/>
              </a:spcAft>
              <a:buFont typeface="Courier New" panose="02070309020205020404" pitchFamily="49" charset="0"/>
              <a:buChar char="o"/>
              <a:defRPr/>
            </a:pPr>
            <a:r>
              <a:rPr lang="en-ZA" altLang="en-US" sz="2400" dirty="0">
                <a:ea typeface="Calibri" panose="020F0502020204030204" pitchFamily="34" charset="0"/>
                <a:cs typeface="Times New Roman" panose="02020603050405020304" pitchFamily="18" charset="0"/>
              </a:rPr>
              <a:t> the changing demographics of our communities, </a:t>
            </a:r>
          </a:p>
          <a:p>
            <a:pPr lvl="1" algn="just">
              <a:lnSpc>
                <a:spcPct val="107000"/>
              </a:lnSpc>
              <a:spcAft>
                <a:spcPts val="800"/>
              </a:spcAft>
              <a:buFont typeface="Courier New" panose="02070309020205020404" pitchFamily="49" charset="0"/>
              <a:buChar char="o"/>
              <a:defRPr/>
            </a:pPr>
            <a:r>
              <a:rPr lang="en-ZA" altLang="en-US" sz="2400" dirty="0">
                <a:ea typeface="Calibri" panose="020F0502020204030204" pitchFamily="34" charset="0"/>
                <a:cs typeface="Times New Roman" panose="02020603050405020304" pitchFamily="18" charset="0"/>
              </a:rPr>
              <a:t>findings by the courts and </a:t>
            </a:r>
          </a:p>
          <a:p>
            <a:pPr lvl="1" algn="just">
              <a:lnSpc>
                <a:spcPct val="107000"/>
              </a:lnSpc>
              <a:spcAft>
                <a:spcPts val="800"/>
              </a:spcAft>
              <a:buFont typeface="Courier New" panose="02070309020205020404" pitchFamily="49" charset="0"/>
              <a:buChar char="o"/>
              <a:defRPr/>
            </a:pPr>
            <a:r>
              <a:rPr lang="en-ZA" altLang="en-US" sz="2400" dirty="0">
                <a:ea typeface="Calibri" panose="020F0502020204030204" pitchFamily="34" charset="0"/>
                <a:cs typeface="Times New Roman" panose="02020603050405020304" pitchFamily="18" charset="0"/>
              </a:rPr>
              <a:t>our own observations as we monitor schools.</a:t>
            </a:r>
          </a:p>
          <a:p>
            <a:pPr algn="just">
              <a:lnSpc>
                <a:spcPct val="107000"/>
              </a:lnSpc>
              <a:spcAft>
                <a:spcPts val="800"/>
              </a:spcAft>
              <a:buFont typeface="Wingdings" panose="05000000000000000000" pitchFamily="2" charset="2"/>
              <a:buChar char="§"/>
              <a:defRPr/>
            </a:pPr>
            <a:r>
              <a:rPr lang="en-ZA" altLang="en-US" sz="2400" dirty="0">
                <a:ea typeface="Calibri" panose="020F0502020204030204" pitchFamily="34" charset="0"/>
                <a:cs typeface="Times New Roman" panose="02020603050405020304" pitchFamily="18" charset="0"/>
              </a:rPr>
              <a:t>The Act amends clauses ranging from the introduction of Grade R to learner attendance, Code of Conduct for learners, Home Schooling, rationalisation of schools, abolishment of corporal punishment and initiations, language policy, admission policy, criminalisation of disruptions of school.</a:t>
            </a:r>
          </a:p>
          <a:p>
            <a:pPr marL="0" indent="0">
              <a:buFont typeface="Arial" panose="020B0604020202020204" pitchFamily="34" charset="0"/>
              <a:buNone/>
              <a:defRPr/>
            </a:pPr>
            <a:endParaRPr lang="en-GB" altLang="en-US" dirty="0">
              <a:ea typeface="Calibri" panose="020F0502020204030204" pitchFamily="34" charset="0"/>
              <a:cs typeface="Times New Roman" panose="02020603050405020304"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5FA188-5284-CFFE-C97E-DE69E199C3F8}"/>
              </a:ext>
            </a:extLst>
          </p:cNvPr>
          <p:cNvSpPr>
            <a:spLocks noGrp="1"/>
          </p:cNvSpPr>
          <p:nvPr>
            <p:ph type="title"/>
          </p:nvPr>
        </p:nvSpPr>
        <p:spPr>
          <a:xfrm>
            <a:off x="0" y="274638"/>
            <a:ext cx="9144000" cy="778098"/>
          </a:xfrm>
        </p:spPr>
        <p:txBody>
          <a:bodyPr/>
          <a:lstStyle/>
          <a:p>
            <a:r>
              <a:rPr lang="en-US" b="1" dirty="0">
                <a:solidFill>
                  <a:schemeClr val="accent6">
                    <a:lumMod val="50000"/>
                  </a:schemeClr>
                </a:solidFill>
              </a:rPr>
              <a:t>BROAD AREAS COVERED BY THE ACT</a:t>
            </a:r>
          </a:p>
        </p:txBody>
      </p:sp>
      <p:graphicFrame>
        <p:nvGraphicFramePr>
          <p:cNvPr id="4" name="Content Placeholder 3">
            <a:extLst>
              <a:ext uri="{FF2B5EF4-FFF2-40B4-BE49-F238E27FC236}">
                <a16:creationId xmlns:a16="http://schemas.microsoft.com/office/drawing/2014/main" id="{B92832CD-67D3-B1E9-0808-B9AB1996D467}"/>
              </a:ext>
            </a:extLst>
          </p:cNvPr>
          <p:cNvGraphicFramePr>
            <a:graphicFrameLocks noGrp="1"/>
          </p:cNvGraphicFramePr>
          <p:nvPr>
            <p:ph idx="1"/>
            <p:extLst>
              <p:ext uri="{D42A27DB-BD31-4B8C-83A1-F6EECF244321}">
                <p14:modId xmlns:p14="http://schemas.microsoft.com/office/powerpoint/2010/main" val="3161610720"/>
              </p:ext>
            </p:extLst>
          </p:nvPr>
        </p:nvGraphicFramePr>
        <p:xfrm>
          <a:off x="457200" y="1052736"/>
          <a:ext cx="8229600" cy="507342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838252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7C990-FF7A-E578-9C52-4F32FCCD26D2}"/>
              </a:ext>
            </a:extLst>
          </p:cNvPr>
          <p:cNvSpPr>
            <a:spLocks noGrp="1"/>
          </p:cNvSpPr>
          <p:nvPr>
            <p:ph type="title"/>
          </p:nvPr>
        </p:nvSpPr>
        <p:spPr>
          <a:xfrm>
            <a:off x="107950" y="274638"/>
            <a:ext cx="8785225" cy="1143000"/>
          </a:xfrm>
        </p:spPr>
        <p:txBody>
          <a:bodyPr/>
          <a:lstStyle/>
          <a:p>
            <a:pPr>
              <a:defRPr/>
            </a:pPr>
            <a:r>
              <a:rPr lang="en-GB" b="1" dirty="0">
                <a:solidFill>
                  <a:schemeClr val="accent6">
                    <a:lumMod val="50000"/>
                  </a:schemeClr>
                </a:solidFill>
              </a:rPr>
              <a:t>CHALLENGES TO TRANSFORMATION</a:t>
            </a:r>
          </a:p>
        </p:txBody>
      </p:sp>
      <p:sp>
        <p:nvSpPr>
          <p:cNvPr id="20483" name="Content Placeholder 2">
            <a:extLst>
              <a:ext uri="{FF2B5EF4-FFF2-40B4-BE49-F238E27FC236}">
                <a16:creationId xmlns:a16="http://schemas.microsoft.com/office/drawing/2014/main" id="{596AABEB-8B24-195C-AAAD-343C9BB28B4B}"/>
              </a:ext>
            </a:extLst>
          </p:cNvPr>
          <p:cNvSpPr>
            <a:spLocks noGrp="1"/>
          </p:cNvSpPr>
          <p:nvPr>
            <p:ph idx="1"/>
          </p:nvPr>
        </p:nvSpPr>
        <p:spPr/>
        <p:txBody>
          <a:bodyPr/>
          <a:lstStyle/>
          <a:p>
            <a:r>
              <a:rPr lang="en-GB" altLang="en-US"/>
              <a:t>Impairment to access to education</a:t>
            </a:r>
          </a:p>
          <a:p>
            <a:r>
              <a:rPr lang="en-GB" altLang="en-US"/>
              <a:t>Lack of integration</a:t>
            </a:r>
          </a:p>
          <a:p>
            <a:r>
              <a:rPr lang="en-GB" altLang="en-US"/>
              <a:t>Religious and cultural intolerance </a:t>
            </a:r>
          </a:p>
          <a:p>
            <a:r>
              <a:rPr lang="en-GB" altLang="en-US"/>
              <a:t>Lack of Human Right Culture</a:t>
            </a:r>
          </a:p>
          <a:p>
            <a:r>
              <a:rPr lang="en-GB" altLang="en-US"/>
              <a:t>Ineffective SGBs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08124-90E4-4D5B-AA08-7E13B4AC0864}"/>
              </a:ext>
            </a:extLst>
          </p:cNvPr>
          <p:cNvSpPr>
            <a:spLocks noGrp="1"/>
          </p:cNvSpPr>
          <p:nvPr>
            <p:ph type="title"/>
          </p:nvPr>
        </p:nvSpPr>
        <p:spPr>
          <a:xfrm>
            <a:off x="457200" y="0"/>
            <a:ext cx="8229600" cy="549275"/>
          </a:xfrm>
        </p:spPr>
        <p:txBody>
          <a:bodyPr/>
          <a:lstStyle/>
          <a:p>
            <a:pPr>
              <a:defRPr/>
            </a:pPr>
            <a:r>
              <a:rPr lang="en-GB" b="1" dirty="0">
                <a:solidFill>
                  <a:schemeClr val="accent6">
                    <a:lumMod val="50000"/>
                  </a:schemeClr>
                </a:solidFill>
              </a:rPr>
              <a:t>ACCESS TO EDUCATION</a:t>
            </a:r>
          </a:p>
        </p:txBody>
      </p:sp>
      <p:sp>
        <p:nvSpPr>
          <p:cNvPr id="21507" name="Content Placeholder 2">
            <a:extLst>
              <a:ext uri="{FF2B5EF4-FFF2-40B4-BE49-F238E27FC236}">
                <a16:creationId xmlns:a16="http://schemas.microsoft.com/office/drawing/2014/main" id="{F2EC87C2-5A86-B108-A4CB-054B020E5936}"/>
              </a:ext>
            </a:extLst>
          </p:cNvPr>
          <p:cNvSpPr>
            <a:spLocks noGrp="1"/>
          </p:cNvSpPr>
          <p:nvPr>
            <p:ph idx="1"/>
          </p:nvPr>
        </p:nvSpPr>
        <p:spPr>
          <a:xfrm>
            <a:off x="0" y="549275"/>
            <a:ext cx="9144000" cy="5975350"/>
          </a:xfrm>
        </p:spPr>
        <p:txBody>
          <a:bodyPr/>
          <a:lstStyle/>
          <a:p>
            <a:r>
              <a:rPr lang="en-GB" altLang="en-US" sz="2800"/>
              <a:t>Grade R as a compulsory grade</a:t>
            </a:r>
          </a:p>
          <a:p>
            <a:r>
              <a:rPr lang="en-GB" altLang="en-US" sz="2800"/>
              <a:t>Admissions and language policy to address discrimination on the basis of race, ethnicity, language, ability to pay fees, scholastic and sporting abilities</a:t>
            </a:r>
          </a:p>
          <a:p>
            <a:r>
              <a:rPr lang="en-GB" altLang="en-US" sz="2800"/>
              <a:t>Management of school attendance to reduce learner drop-out</a:t>
            </a:r>
          </a:p>
          <a:p>
            <a:r>
              <a:rPr lang="en-GB" altLang="en-US" sz="2800"/>
              <a:t>Disruptions of schools</a:t>
            </a:r>
          </a:p>
          <a:p>
            <a:r>
              <a:rPr lang="en-GB" altLang="en-US" sz="2800"/>
              <a:t>Penalties to parents</a:t>
            </a:r>
          </a:p>
          <a:p>
            <a:r>
              <a:rPr lang="en-GB" altLang="en-US" sz="2800"/>
              <a:t>Regulation on learner pregnancy</a:t>
            </a:r>
          </a:p>
          <a:p>
            <a:r>
              <a:rPr lang="en-GB" altLang="en-US" sz="2800"/>
              <a:t>Home education (Registration, Curriculum &amp; Assessment)</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E94F28-A685-60E2-5F4F-CC4537565104}"/>
              </a:ext>
            </a:extLst>
          </p:cNvPr>
          <p:cNvSpPr>
            <a:spLocks noGrp="1"/>
          </p:cNvSpPr>
          <p:nvPr>
            <p:ph type="title"/>
          </p:nvPr>
        </p:nvSpPr>
        <p:spPr>
          <a:xfrm>
            <a:off x="0" y="274638"/>
            <a:ext cx="9144000" cy="633412"/>
          </a:xfrm>
        </p:spPr>
        <p:txBody>
          <a:bodyPr/>
          <a:lstStyle/>
          <a:p>
            <a:pPr>
              <a:defRPr/>
            </a:pPr>
            <a:r>
              <a:rPr lang="en-GB" b="1" dirty="0">
                <a:solidFill>
                  <a:schemeClr val="accent6">
                    <a:lumMod val="50000"/>
                  </a:schemeClr>
                </a:solidFill>
              </a:rPr>
              <a:t>HUMAN RIGHTS CULTURE</a:t>
            </a:r>
          </a:p>
        </p:txBody>
      </p:sp>
      <p:graphicFrame>
        <p:nvGraphicFramePr>
          <p:cNvPr id="4" name="Content Placeholder 3">
            <a:extLst>
              <a:ext uri="{FF2B5EF4-FFF2-40B4-BE49-F238E27FC236}">
                <a16:creationId xmlns:a16="http://schemas.microsoft.com/office/drawing/2014/main" id="{08A482B1-FD1F-BAB4-128A-EB980B2AC9CC}"/>
              </a:ext>
            </a:extLst>
          </p:cNvPr>
          <p:cNvGraphicFramePr>
            <a:graphicFrameLocks noGrp="1"/>
          </p:cNvGraphicFramePr>
          <p:nvPr>
            <p:ph idx="1"/>
          </p:nvPr>
        </p:nvGraphicFramePr>
        <p:xfrm>
          <a:off x="0" y="1124744"/>
          <a:ext cx="9144000" cy="500141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FC47C2-CEEB-BBC0-15FE-1D14E64654C0}"/>
              </a:ext>
            </a:extLst>
          </p:cNvPr>
          <p:cNvSpPr>
            <a:spLocks noGrp="1"/>
          </p:cNvSpPr>
          <p:nvPr>
            <p:ph type="title"/>
          </p:nvPr>
        </p:nvSpPr>
        <p:spPr>
          <a:xfrm>
            <a:off x="457200" y="85681"/>
            <a:ext cx="8229600" cy="561975"/>
          </a:xfrm>
        </p:spPr>
        <p:txBody>
          <a:bodyPr/>
          <a:lstStyle/>
          <a:p>
            <a:pPr>
              <a:defRPr/>
            </a:pPr>
            <a:r>
              <a:rPr lang="en-GB" b="1" dirty="0">
                <a:solidFill>
                  <a:schemeClr val="accent6">
                    <a:lumMod val="50000"/>
                  </a:schemeClr>
                </a:solidFill>
              </a:rPr>
              <a:t>STRENGTHENING OF SGBS</a:t>
            </a:r>
          </a:p>
        </p:txBody>
      </p:sp>
      <p:graphicFrame>
        <p:nvGraphicFramePr>
          <p:cNvPr id="4" name="Content Placeholder 3">
            <a:extLst>
              <a:ext uri="{FF2B5EF4-FFF2-40B4-BE49-F238E27FC236}">
                <a16:creationId xmlns:a16="http://schemas.microsoft.com/office/drawing/2014/main" id="{3E248AAD-96D8-5FA4-CAFB-779DC88A4EA2}"/>
              </a:ext>
            </a:extLst>
          </p:cNvPr>
          <p:cNvGraphicFramePr>
            <a:graphicFrameLocks noGrp="1"/>
          </p:cNvGraphicFramePr>
          <p:nvPr>
            <p:ph idx="1"/>
            <p:extLst>
              <p:ext uri="{D42A27DB-BD31-4B8C-83A1-F6EECF244321}">
                <p14:modId xmlns:p14="http://schemas.microsoft.com/office/powerpoint/2010/main" val="2470662514"/>
              </p:ext>
            </p:extLst>
          </p:nvPr>
        </p:nvGraphicFramePr>
        <p:xfrm>
          <a:off x="0" y="647656"/>
          <a:ext cx="9144000" cy="55896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1A39A8-ECDC-2D55-9B00-72FC1BCC0046}"/>
              </a:ext>
            </a:extLst>
          </p:cNvPr>
          <p:cNvSpPr>
            <a:spLocks noGrp="1"/>
          </p:cNvSpPr>
          <p:nvPr>
            <p:ph type="title"/>
          </p:nvPr>
        </p:nvSpPr>
        <p:spPr>
          <a:xfrm>
            <a:off x="0" y="274638"/>
            <a:ext cx="9144000" cy="778098"/>
          </a:xfrm>
        </p:spPr>
        <p:txBody>
          <a:bodyPr/>
          <a:lstStyle/>
          <a:p>
            <a:r>
              <a:rPr lang="en-US" dirty="0"/>
              <a:t> </a:t>
            </a:r>
            <a:r>
              <a:rPr lang="en-US" b="1" dirty="0">
                <a:solidFill>
                  <a:schemeClr val="accent6">
                    <a:lumMod val="50000"/>
                  </a:schemeClr>
                </a:solidFill>
              </a:rPr>
              <a:t>STEPS AFTER THE PROMULGATION</a:t>
            </a:r>
          </a:p>
        </p:txBody>
      </p:sp>
      <p:sp>
        <p:nvSpPr>
          <p:cNvPr id="3" name="Content Placeholder 2">
            <a:extLst>
              <a:ext uri="{FF2B5EF4-FFF2-40B4-BE49-F238E27FC236}">
                <a16:creationId xmlns:a16="http://schemas.microsoft.com/office/drawing/2014/main" id="{A76C4226-0C9A-0982-B6E4-C842D3B302AF}"/>
              </a:ext>
            </a:extLst>
          </p:cNvPr>
          <p:cNvSpPr>
            <a:spLocks noGrp="1"/>
          </p:cNvSpPr>
          <p:nvPr>
            <p:ph idx="1"/>
          </p:nvPr>
        </p:nvSpPr>
        <p:spPr>
          <a:xfrm>
            <a:off x="457200" y="1124744"/>
            <a:ext cx="8229600" cy="5001419"/>
          </a:xfrm>
        </p:spPr>
        <p:txBody>
          <a:bodyPr/>
          <a:lstStyle/>
          <a:p>
            <a:pPr marL="0" indent="0" algn="ctr">
              <a:buNone/>
            </a:pPr>
            <a:endParaRPr lang="en-US" dirty="0"/>
          </a:p>
          <a:p>
            <a:pPr marL="0" indent="0" algn="ctr">
              <a:buNone/>
            </a:pPr>
            <a:endParaRPr lang="en-US" dirty="0"/>
          </a:p>
          <a:p>
            <a:pPr marL="0" indent="0" algn="ctr">
              <a:buNone/>
            </a:pPr>
            <a:endParaRPr lang="en-US" dirty="0"/>
          </a:p>
          <a:p>
            <a:pPr marL="0" indent="0" algn="ctr">
              <a:buNone/>
            </a:pPr>
            <a:r>
              <a:rPr lang="en-US" dirty="0"/>
              <a:t>Printing and distribution of the Act</a:t>
            </a:r>
          </a:p>
          <a:p>
            <a:endParaRPr lang="en-US" dirty="0"/>
          </a:p>
        </p:txBody>
      </p:sp>
    </p:spTree>
    <p:extLst>
      <p:ext uri="{BB962C8B-B14F-4D97-AF65-F5344CB8AC3E}">
        <p14:creationId xmlns:p14="http://schemas.microsoft.com/office/powerpoint/2010/main" val="10997980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C70BF-8DE9-59A4-4796-512E249CDFFE}"/>
              </a:ext>
            </a:extLst>
          </p:cNvPr>
          <p:cNvSpPr>
            <a:spLocks noGrp="1"/>
          </p:cNvSpPr>
          <p:nvPr>
            <p:ph type="title"/>
          </p:nvPr>
        </p:nvSpPr>
        <p:spPr>
          <a:xfrm>
            <a:off x="179512" y="0"/>
            <a:ext cx="8507288" cy="807720"/>
          </a:xfrm>
        </p:spPr>
        <p:txBody>
          <a:bodyPr/>
          <a:lstStyle/>
          <a:p>
            <a:pPr algn="l"/>
            <a:r>
              <a:rPr lang="en-US" b="1" dirty="0">
                <a:solidFill>
                  <a:schemeClr val="accent6">
                    <a:lumMod val="50000"/>
                  </a:schemeClr>
                </a:solidFill>
              </a:rPr>
              <a:t>STEPS AFTER THE PROMULGATION</a:t>
            </a:r>
            <a:endParaRPr lang="en-US" dirty="0"/>
          </a:p>
        </p:txBody>
      </p:sp>
      <p:graphicFrame>
        <p:nvGraphicFramePr>
          <p:cNvPr id="4" name="Table 4">
            <a:extLst>
              <a:ext uri="{FF2B5EF4-FFF2-40B4-BE49-F238E27FC236}">
                <a16:creationId xmlns:a16="http://schemas.microsoft.com/office/drawing/2014/main" id="{46ABC4B6-8938-DCC6-BA90-29D957E3877C}"/>
              </a:ext>
            </a:extLst>
          </p:cNvPr>
          <p:cNvGraphicFramePr>
            <a:graphicFrameLocks noGrp="1"/>
          </p:cNvGraphicFramePr>
          <p:nvPr>
            <p:ph idx="1"/>
            <p:extLst>
              <p:ext uri="{D42A27DB-BD31-4B8C-83A1-F6EECF244321}">
                <p14:modId xmlns:p14="http://schemas.microsoft.com/office/powerpoint/2010/main" val="1680393546"/>
              </p:ext>
            </p:extLst>
          </p:nvPr>
        </p:nvGraphicFramePr>
        <p:xfrm>
          <a:off x="0" y="692696"/>
          <a:ext cx="9144000" cy="5321776"/>
        </p:xfrm>
        <a:graphic>
          <a:graphicData uri="http://schemas.openxmlformats.org/drawingml/2006/table">
            <a:tbl>
              <a:tblPr firstRow="1" bandRow="1">
                <a:tableStyleId>{10A1B5D5-9B99-4C35-A422-299274C87663}</a:tableStyleId>
              </a:tblPr>
              <a:tblGrid>
                <a:gridCol w="2276948">
                  <a:extLst>
                    <a:ext uri="{9D8B030D-6E8A-4147-A177-3AD203B41FA5}">
                      <a16:colId xmlns:a16="http://schemas.microsoft.com/office/drawing/2014/main" val="2119708772"/>
                    </a:ext>
                  </a:extLst>
                </a:gridCol>
                <a:gridCol w="3758016">
                  <a:extLst>
                    <a:ext uri="{9D8B030D-6E8A-4147-A177-3AD203B41FA5}">
                      <a16:colId xmlns:a16="http://schemas.microsoft.com/office/drawing/2014/main" val="1205779440"/>
                    </a:ext>
                  </a:extLst>
                </a:gridCol>
                <a:gridCol w="3109036">
                  <a:extLst>
                    <a:ext uri="{9D8B030D-6E8A-4147-A177-3AD203B41FA5}">
                      <a16:colId xmlns:a16="http://schemas.microsoft.com/office/drawing/2014/main" val="1520717562"/>
                    </a:ext>
                  </a:extLst>
                </a:gridCol>
              </a:tblGrid>
              <a:tr h="416462">
                <a:tc>
                  <a:txBody>
                    <a:bodyPr/>
                    <a:lstStyle/>
                    <a:p>
                      <a:r>
                        <a:rPr lang="en-US" dirty="0">
                          <a:solidFill>
                            <a:schemeClr val="tx1">
                              <a:lumMod val="95000"/>
                              <a:lumOff val="5000"/>
                            </a:schemeClr>
                          </a:solidFill>
                        </a:rPr>
                        <a:t>ACTIVITY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dirty="0">
                          <a:solidFill>
                            <a:schemeClr val="tx1">
                              <a:lumMod val="95000"/>
                              <a:lumOff val="5000"/>
                            </a:schemeClr>
                          </a:solidFill>
                        </a:rPr>
                        <a:t>TARGET GROUP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dirty="0">
                          <a:solidFill>
                            <a:schemeClr val="tx1">
                              <a:lumMod val="95000"/>
                              <a:lumOff val="5000"/>
                            </a:schemeClr>
                          </a:solidFill>
                        </a:rPr>
                        <a:t>RESPONSIBILITY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87509432"/>
                  </a:ext>
                </a:extLst>
              </a:tr>
              <a:tr h="951690">
                <a:tc rowSpan="2">
                  <a:txBody>
                    <a:bodyPr/>
                    <a:lstStyle/>
                    <a:p>
                      <a:r>
                        <a:rPr lang="en-US" dirty="0"/>
                        <a:t>WORKSHOP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dirty="0"/>
                        <a:t>Broad Management</a:t>
                      </a:r>
                    </a:p>
                    <a:p>
                      <a:r>
                        <a:rPr lang="en-US" dirty="0"/>
                        <a:t>HEDCOM</a:t>
                      </a:r>
                    </a:p>
                    <a:p>
                      <a:r>
                        <a:rPr lang="en-US" dirty="0"/>
                        <a:t>CEM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dirty="0"/>
                        <a:t>DBE Legal Services and Education Management and Governance Development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68302137"/>
                  </a:ext>
                </a:extLst>
              </a:tr>
              <a:tr h="936104">
                <a:tc v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dirty="0"/>
                        <a:t>Organised Labour</a:t>
                      </a:r>
                    </a:p>
                    <a:p>
                      <a:r>
                        <a:rPr lang="en-US" dirty="0"/>
                        <a:t>SGB Associations</a:t>
                      </a:r>
                    </a:p>
                    <a:p>
                      <a:r>
                        <a:rPr lang="en-US" dirty="0"/>
                        <a:t>Professional Association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DBE Legal Services and Education Management and Governance Development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36059094"/>
                  </a:ext>
                </a:extLst>
              </a:tr>
              <a:tr h="416462">
                <a:tc>
                  <a:txBody>
                    <a:bodyPr/>
                    <a:lstStyle/>
                    <a:p>
                      <a:r>
                        <a:rPr lang="en-US" dirty="0"/>
                        <a:t>ROADSHOWS FOR WORKSHOPS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dirty="0"/>
                        <a:t>Provincial Education Department &amp;</a:t>
                      </a:r>
                    </a:p>
                    <a:p>
                      <a:r>
                        <a:rPr lang="en-US" dirty="0"/>
                        <a:t>Education Districts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DBE Legal Services and Education Management and Governance Development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739415546"/>
                  </a:ext>
                </a:extLst>
              </a:tr>
              <a:tr h="0">
                <a:tc>
                  <a:txBody>
                    <a:bodyPr/>
                    <a:lstStyle/>
                    <a:p>
                      <a:r>
                        <a:rPr lang="en-US" dirty="0"/>
                        <a:t>WORKSHOPS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dirty="0"/>
                        <a:t>SMTs</a:t>
                      </a:r>
                    </a:p>
                    <a:p>
                      <a:r>
                        <a:rPr lang="en-US" dirty="0"/>
                        <a:t>School Governing Bodies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dirty="0"/>
                        <a:t>Provincial Education Department &amp;</a:t>
                      </a:r>
                    </a:p>
                    <a:p>
                      <a:r>
                        <a:rPr lang="en-US" dirty="0"/>
                        <a:t>Education Districts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3450826"/>
                  </a:ext>
                </a:extLst>
              </a:tr>
              <a:tr h="416462">
                <a:tc>
                  <a:txBody>
                    <a:bodyPr/>
                    <a:lstStyle/>
                    <a:p>
                      <a:r>
                        <a:rPr lang="en-US" dirty="0"/>
                        <a:t>MEDIATION AND ADVOCACY  OF THE ACT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dirty="0"/>
                        <a:t>Non-Profit </a:t>
                      </a:r>
                      <a:r>
                        <a:rPr lang="en-US" dirty="0" err="1"/>
                        <a:t>Organisations</a:t>
                      </a:r>
                      <a:r>
                        <a:rPr lang="en-US" dirty="0"/>
                        <a:t>,</a:t>
                      </a:r>
                    </a:p>
                    <a:p>
                      <a:r>
                        <a:rPr lang="en-US" dirty="0"/>
                        <a:t>Community Based </a:t>
                      </a:r>
                      <a:r>
                        <a:rPr lang="en-US" dirty="0" err="1"/>
                        <a:t>Organisations</a:t>
                      </a:r>
                      <a:r>
                        <a:rPr lang="en-US" dirty="0"/>
                        <a:t>,</a:t>
                      </a:r>
                    </a:p>
                    <a:p>
                      <a:r>
                        <a:rPr lang="en-US" dirty="0"/>
                        <a:t>Faith Based </a:t>
                      </a:r>
                      <a:r>
                        <a:rPr lang="en-US" dirty="0" err="1"/>
                        <a:t>Organisations</a:t>
                      </a:r>
                      <a:r>
                        <a:rPr lang="en-US" dirty="0"/>
                        <a:t>, members of the public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dirty="0"/>
                        <a:t>Quality Teaching and Learning Campaign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83718315"/>
                  </a:ext>
                </a:extLst>
              </a:tr>
            </a:tbl>
          </a:graphicData>
        </a:graphic>
      </p:graphicFrame>
    </p:spTree>
    <p:extLst>
      <p:ext uri="{BB962C8B-B14F-4D97-AF65-F5344CB8AC3E}">
        <p14:creationId xmlns:p14="http://schemas.microsoft.com/office/powerpoint/2010/main" val="23147305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D95375-634B-A43E-627B-4A177EA3A4D6}"/>
              </a:ext>
            </a:extLst>
          </p:cNvPr>
          <p:cNvSpPr>
            <a:spLocks noGrp="1"/>
          </p:cNvSpPr>
          <p:nvPr>
            <p:ph type="title"/>
          </p:nvPr>
        </p:nvSpPr>
        <p:spPr>
          <a:xfrm>
            <a:off x="0" y="0"/>
            <a:ext cx="9144000" cy="692696"/>
          </a:xfrm>
        </p:spPr>
        <p:txBody>
          <a:bodyPr/>
          <a:lstStyle/>
          <a:p>
            <a:pPr algn="l"/>
            <a:r>
              <a:rPr lang="en-US" b="1" dirty="0">
                <a:solidFill>
                  <a:schemeClr val="accent6">
                    <a:lumMod val="50000"/>
                  </a:schemeClr>
                </a:solidFill>
              </a:rPr>
              <a:t> REGULATIONS TO SUPPORT THE ACT</a:t>
            </a:r>
          </a:p>
        </p:txBody>
      </p:sp>
      <p:sp>
        <p:nvSpPr>
          <p:cNvPr id="3" name="Content Placeholder 2">
            <a:extLst>
              <a:ext uri="{FF2B5EF4-FFF2-40B4-BE49-F238E27FC236}">
                <a16:creationId xmlns:a16="http://schemas.microsoft.com/office/drawing/2014/main" id="{D6C8D818-E4F4-E912-192C-2FCA0065425B}"/>
              </a:ext>
            </a:extLst>
          </p:cNvPr>
          <p:cNvSpPr>
            <a:spLocks noGrp="1"/>
          </p:cNvSpPr>
          <p:nvPr>
            <p:ph idx="1"/>
          </p:nvPr>
        </p:nvSpPr>
        <p:spPr>
          <a:xfrm>
            <a:off x="0" y="692696"/>
            <a:ext cx="9144000" cy="5976664"/>
          </a:xfrm>
        </p:spPr>
        <p:txBody>
          <a:bodyPr/>
          <a:lstStyle/>
          <a:p>
            <a:pPr marL="0" indent="0">
              <a:buNone/>
            </a:pPr>
            <a:r>
              <a:rPr lang="en-US" sz="2000" dirty="0"/>
              <a:t>Amendment to section 61 of the SASA to empower the Minister to promulgate Regulations on the:</a:t>
            </a:r>
          </a:p>
          <a:p>
            <a:pPr algn="l"/>
            <a:r>
              <a:rPr lang="en-US" sz="2000" b="0" i="0" u="none" strike="noStrike" baseline="0" dirty="0"/>
              <a:t> management of </a:t>
            </a:r>
            <a:r>
              <a:rPr lang="en-US" sz="2000" b="0" i="1" u="none" strike="noStrike" baseline="0" dirty="0"/>
              <a:t>learner </a:t>
            </a:r>
            <a:r>
              <a:rPr lang="en-US" sz="2000" b="0" i="0" u="none" strike="noStrike" baseline="0" dirty="0"/>
              <a:t>pregnancy;</a:t>
            </a:r>
          </a:p>
          <a:p>
            <a:pPr algn="l"/>
            <a:r>
              <a:rPr lang="en-US" sz="2000" b="0" i="0" u="none" strike="noStrike" baseline="0" dirty="0"/>
              <a:t>prohibition of the payment of </a:t>
            </a:r>
            <a:r>
              <a:rPr lang="en-US" sz="2000" b="0" i="0" u="none" strike="noStrike" baseline="0" dirty="0" err="1"/>
              <a:t>unauthorised</a:t>
            </a:r>
            <a:r>
              <a:rPr lang="en-US" sz="2000" b="0" i="0" u="none" strike="noStrike" baseline="0" dirty="0"/>
              <a:t> remuneration or</a:t>
            </a:r>
          </a:p>
          <a:p>
            <a:pPr marL="0" indent="0" algn="l">
              <a:buNone/>
            </a:pPr>
            <a:r>
              <a:rPr lang="en-US" sz="2000" b="0" i="0" u="none" strike="noStrike" baseline="0" dirty="0"/>
              <a:t>      the giving of </a:t>
            </a:r>
            <a:r>
              <a:rPr lang="en-US" sz="2000" b="0" i="1" u="none" strike="noStrike" baseline="0" dirty="0"/>
              <a:t>other financial benefits</a:t>
            </a:r>
            <a:r>
              <a:rPr lang="en-US" sz="2000" b="0" i="0" u="none" strike="noStrike" baseline="0" dirty="0"/>
              <a:t>, or </a:t>
            </a:r>
            <a:r>
              <a:rPr lang="en-US" sz="2000" b="0" i="1" u="none" strike="noStrike" baseline="0" dirty="0"/>
              <a:t>benefits in kind </a:t>
            </a:r>
            <a:r>
              <a:rPr lang="en-US" sz="2000" b="0" i="0" u="none" strike="noStrike" baseline="0" dirty="0"/>
              <a:t>to certain employees;</a:t>
            </a:r>
          </a:p>
          <a:p>
            <a:pPr algn="l"/>
            <a:r>
              <a:rPr lang="en-US" sz="2000" b="0" i="0" u="none" strike="noStrike" baseline="0" dirty="0"/>
              <a:t>minimum norms and standards for provincial educator development institutes and district educator development </a:t>
            </a:r>
            <a:r>
              <a:rPr lang="en-US" sz="2000" b="0" i="0" u="none" strike="noStrike" baseline="0" dirty="0" err="1"/>
              <a:t>centres</a:t>
            </a:r>
            <a:r>
              <a:rPr lang="en-US" sz="2000" b="0" i="0" u="none" strike="noStrike" baseline="0" dirty="0"/>
              <a:t>;</a:t>
            </a:r>
          </a:p>
          <a:p>
            <a:pPr algn="l"/>
            <a:r>
              <a:rPr lang="en-US" sz="2000" b="0" i="0" u="none" strike="noStrike" baseline="0" dirty="0" err="1"/>
              <a:t>organisation</a:t>
            </a:r>
            <a:r>
              <a:rPr lang="en-US" sz="2000" b="0" i="0" u="none" strike="noStrike" baseline="0" dirty="0"/>
              <a:t>, roles and responsibilities of </a:t>
            </a:r>
            <a:r>
              <a:rPr lang="en-US" sz="2000" b="0" i="1" u="none" strike="noStrike" baseline="0" dirty="0"/>
              <a:t>education districts</a:t>
            </a:r>
            <a:r>
              <a:rPr lang="en-US" sz="2000" b="0" i="0" u="none" strike="noStrike" baseline="0" dirty="0"/>
              <a:t>;</a:t>
            </a:r>
            <a:r>
              <a:rPr lang="en-US" sz="2000" b="0" i="1" u="none" strike="noStrike" baseline="0" dirty="0"/>
              <a:t> </a:t>
            </a:r>
            <a:r>
              <a:rPr lang="en-US" sz="2000" b="0" i="0" u="none" strike="noStrike" baseline="0" dirty="0"/>
              <a:t> </a:t>
            </a:r>
          </a:p>
          <a:p>
            <a:pPr algn="l"/>
            <a:r>
              <a:rPr lang="en-US" sz="2000" b="0" i="0" u="none" strike="noStrike" baseline="0" dirty="0"/>
              <a:t>national education information system;</a:t>
            </a:r>
            <a:r>
              <a:rPr lang="en-US" sz="2000" dirty="0"/>
              <a:t> and</a:t>
            </a:r>
          </a:p>
          <a:p>
            <a:r>
              <a:rPr lang="en-US" sz="2000" dirty="0"/>
              <a:t>Home Education</a:t>
            </a:r>
          </a:p>
          <a:p>
            <a:pPr algn="l"/>
            <a:r>
              <a:rPr lang="en-US" sz="2000" dirty="0"/>
              <a:t>determination of school capacity</a:t>
            </a:r>
          </a:p>
          <a:p>
            <a:r>
              <a:rPr lang="en-US" sz="2000" b="0" i="0" u="none" strike="noStrike" baseline="0" dirty="0"/>
              <a:t>admission of </a:t>
            </a:r>
            <a:r>
              <a:rPr lang="en-US" sz="2000" b="0" i="1" u="none" strike="noStrike" baseline="0" dirty="0"/>
              <a:t>learners </a:t>
            </a:r>
            <a:r>
              <a:rPr lang="en-US" sz="2000" b="0" i="0" u="none" strike="noStrike" baseline="0" dirty="0"/>
              <a:t>to </a:t>
            </a:r>
            <a:r>
              <a:rPr lang="en-US" sz="2000" b="0" i="1" u="none" strike="noStrike" baseline="0" dirty="0"/>
              <a:t>public schools</a:t>
            </a:r>
            <a:endParaRPr lang="en-US" sz="2000" dirty="0"/>
          </a:p>
          <a:p>
            <a:r>
              <a:rPr lang="en-US" sz="2000" dirty="0"/>
              <a:t>l</a:t>
            </a:r>
            <a:r>
              <a:rPr lang="en-US" sz="2000" b="0" i="0" u="none" strike="noStrike" baseline="0" dirty="0"/>
              <a:t>earner discipline</a:t>
            </a:r>
          </a:p>
          <a:p>
            <a:r>
              <a:rPr lang="en-US" sz="2000" dirty="0"/>
              <a:t>alternatives to corporal punishment</a:t>
            </a:r>
            <a:endParaRPr lang="en-US" sz="2000" b="0" i="0" u="none" strike="noStrike" baseline="0" dirty="0"/>
          </a:p>
          <a:p>
            <a:pPr algn="l"/>
            <a:endParaRPr lang="en-US" sz="2400" dirty="0"/>
          </a:p>
          <a:p>
            <a:endParaRPr lang="en-US" dirty="0"/>
          </a:p>
        </p:txBody>
      </p:sp>
    </p:spTree>
    <p:extLst>
      <p:ext uri="{BB962C8B-B14F-4D97-AF65-F5344CB8AC3E}">
        <p14:creationId xmlns:p14="http://schemas.microsoft.com/office/powerpoint/2010/main" val="3148764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4">
            <a:extLst>
              <a:ext uri="{FF2B5EF4-FFF2-40B4-BE49-F238E27FC236}">
                <a16:creationId xmlns:a16="http://schemas.microsoft.com/office/drawing/2014/main" id="{4A170496-26C9-6A16-16D9-C9FF8BC3B9C5}"/>
              </a:ext>
            </a:extLst>
          </p:cNvPr>
          <p:cNvSpPr>
            <a:spLocks noGrp="1"/>
          </p:cNvSpPr>
          <p:nvPr>
            <p:ph type="title"/>
          </p:nvPr>
        </p:nvSpPr>
        <p:spPr/>
        <p:txBody>
          <a:bodyPr/>
          <a:lstStyle/>
          <a:p>
            <a:r>
              <a:rPr lang="en-US" altLang="en-US">
                <a:ea typeface="MS PGothic" panose="020B0600070205080204" pitchFamily="34" charset="-128"/>
              </a:rPr>
              <a:t>THANK YOU</a:t>
            </a:r>
          </a:p>
        </p:txBody>
      </p:sp>
      <p:sp>
        <p:nvSpPr>
          <p:cNvPr id="25603" name="Slide Number Placeholder 3">
            <a:extLst>
              <a:ext uri="{FF2B5EF4-FFF2-40B4-BE49-F238E27FC236}">
                <a16:creationId xmlns:a16="http://schemas.microsoft.com/office/drawing/2014/main" id="{B06C2A0D-1C60-3726-BAC2-8B90B03EE594}"/>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D7C4296E-1100-4EFB-A329-5F49BF3C7BFD}" type="slidenum">
              <a:rPr lang="en-US" altLang="en-US" sz="1400" smtClean="0">
                <a:solidFill>
                  <a:srgbClr val="FFFFFF"/>
                </a:solidFill>
                <a:latin typeface="Franklin Gothic Book" panose="020B0503020102020204" pitchFamily="34" charset="0"/>
                <a:ea typeface="MS PGothic" panose="020B0600070205080204" pitchFamily="34" charset="-128"/>
              </a:rPr>
              <a:pPr>
                <a:spcBef>
                  <a:spcPct val="0"/>
                </a:spcBef>
                <a:buFontTx/>
                <a:buNone/>
              </a:pPr>
              <a:t>16</a:t>
            </a:fld>
            <a:endParaRPr lang="en-US" altLang="en-US" sz="1400">
              <a:solidFill>
                <a:srgbClr val="FFFFFF"/>
              </a:solidFill>
              <a:latin typeface="Franklin Gothic Book" panose="020B0503020102020204" pitchFamily="34" charset="0"/>
              <a:ea typeface="MS PGothic" panose="020B0600070205080204" pitchFamily="34" charset="-128"/>
            </a:endParaRPr>
          </a:p>
        </p:txBody>
      </p:sp>
      <p:sp>
        <p:nvSpPr>
          <p:cNvPr id="23556" name="Text Placeholder 6">
            <a:extLst>
              <a:ext uri="{FF2B5EF4-FFF2-40B4-BE49-F238E27FC236}">
                <a16:creationId xmlns:a16="http://schemas.microsoft.com/office/drawing/2014/main" id="{8CBC5991-F4AF-4C98-DB42-0C0889F15919}"/>
              </a:ext>
            </a:extLst>
          </p:cNvPr>
          <p:cNvSpPr>
            <a:spLocks noGrp="1"/>
          </p:cNvSpPr>
          <p:nvPr>
            <p:ph type="body" sz="half" idx="2"/>
          </p:nvPr>
        </p:nvSpPr>
        <p:spPr>
          <a:xfrm>
            <a:off x="457200" y="5257800"/>
            <a:ext cx="8448675" cy="1143000"/>
          </a:xfrm>
        </p:spPr>
        <p:txBody>
          <a:bodyPr>
            <a:normAutofit fontScale="92500"/>
          </a:bodyPr>
          <a:lstStyle/>
          <a:p>
            <a:pPr eaLnBrk="1" hangingPunct="1">
              <a:defRPr/>
            </a:pPr>
            <a:r>
              <a:rPr lang="en-US" altLang="en-US" sz="2000">
                <a:solidFill>
                  <a:srgbClr val="191919"/>
                </a:solidFill>
                <a:ea typeface="ＭＳ Ｐゴシック" panose="020B0600070205080204" pitchFamily="34" charset="-128"/>
              </a:rPr>
              <a:t>Working together to make “EFFECTIVE DISTRICTS – for BETTER QUALITY schools”</a:t>
            </a:r>
          </a:p>
          <a:p>
            <a:pPr eaLnBrk="1" hangingPunct="1">
              <a:defRPr/>
            </a:pPr>
            <a:r>
              <a:rPr lang="en-US" altLang="en-US" sz="1400" b="1">
                <a:solidFill>
                  <a:srgbClr val="191919"/>
                </a:solidFill>
                <a:latin typeface="Baskerville"/>
                <a:ea typeface="ＭＳ Ｐゴシック" panose="020B0600070205080204" pitchFamily="34" charset="-128"/>
              </a:rPr>
              <a:t>COMMITTED TO IMPROVING LEARNER PERFORMANCE BECAUSE: </a:t>
            </a:r>
          </a:p>
          <a:p>
            <a:pPr eaLnBrk="1" hangingPunct="1">
              <a:defRPr/>
            </a:pPr>
            <a:r>
              <a:rPr lang="en-US" altLang="en-US" sz="1400" b="1">
                <a:solidFill>
                  <a:srgbClr val="191919"/>
                </a:solidFill>
                <a:latin typeface="Baskerville"/>
                <a:ea typeface="ＭＳ Ｐゴシック" panose="020B0600070205080204" pitchFamily="34" charset="-128"/>
              </a:rPr>
              <a:t>“EVERY CHILD MATTERS”</a:t>
            </a:r>
          </a:p>
          <a:p>
            <a:pPr eaLnBrk="1" hangingPunct="1">
              <a:defRPr/>
            </a:pPr>
            <a:endParaRPr lang="en-US" altLang="en-US">
              <a:solidFill>
                <a:srgbClr val="191919"/>
              </a:solidFill>
              <a:ea typeface="ＭＳ Ｐゴシック" panose="020B0600070205080204" pitchFamily="34" charset="-128"/>
            </a:endParaRPr>
          </a:p>
        </p:txBody>
      </p:sp>
      <p:pic>
        <p:nvPicPr>
          <p:cNvPr id="9" name="Picture Placeholder 8" descr="images.jpeg">
            <a:extLst>
              <a:ext uri="{FF2B5EF4-FFF2-40B4-BE49-F238E27FC236}">
                <a16:creationId xmlns:a16="http://schemas.microsoft.com/office/drawing/2014/main" id="{9D07D563-20C7-B011-ADCF-D27A9F6662D8}"/>
              </a:ext>
            </a:extLst>
          </p:cNvPr>
          <p:cNvPicPr>
            <a:picLocks noGrp="1" noChangeAspect="1"/>
          </p:cNvPicPr>
          <p:nvPr>
            <p:ph type="pic" idx="1"/>
          </p:nvPr>
        </p:nvPicPr>
        <p:blipFill>
          <a:blip r:embed="rId2"/>
          <a:srcRect t="11263" b="11263"/>
          <a:stretch>
            <a:fillRect/>
          </a:stretch>
        </p:blipFill>
        <p:spPr/>
      </p:pic>
    </p:spTree>
  </p:cSld>
  <p:clrMapOvr>
    <a:masterClrMapping/>
  </p:clrMapOvr>
</p:sld>
</file>

<file path=ppt/theme/theme1.xml><?xml version="1.0" encoding="utf-8"?>
<a:theme xmlns:a="http://schemas.openxmlformats.org/drawingml/2006/main" name="New DBE Presentation 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 /></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 /></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 /></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2F58A16142A6BE4A81CAB6FA391BE4B6" ma:contentTypeVersion="10" ma:contentTypeDescription="Create a new document." ma:contentTypeScope="" ma:versionID="8b95e927a23b4bb72f1d73a81aff9a38">
  <xsd:schema xmlns:xsd="http://www.w3.org/2001/XMLSchema" xmlns:xs="http://www.w3.org/2001/XMLSchema" xmlns:p="http://schemas.microsoft.com/office/2006/metadata/properties" xmlns:ns3="63ca4371-0f70-450f-b4fb-10d060baf6eb" xmlns:ns4="6b47017a-3cad-4cc9-a726-213d831be8b5" targetNamespace="http://schemas.microsoft.com/office/2006/metadata/properties" ma:root="true" ma:fieldsID="83948ffefdea69eefcab71ef563c9fbb" ns3:_="" ns4:_="">
    <xsd:import namespace="63ca4371-0f70-450f-b4fb-10d060baf6eb"/>
    <xsd:import namespace="6b47017a-3cad-4cc9-a726-213d831be8b5"/>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DateTaken" minOccurs="0"/>
                <xsd:element ref="ns3:MediaServiceAutoKeyPoints" minOccurs="0"/>
                <xsd:element ref="ns3:MediaServiceKeyPoints"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3ca4371-0f70-450f-b4fb-10d060baf6e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ServiceSearchProperties" ma:index="1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b47017a-3cad-4cc9-a726-213d831be8b5"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EF66068-1EDE-4C64-83E4-59DC68FCF7AE}">
  <ds:schemaRefs>
    <ds:schemaRef ds:uri="http://schemas.microsoft.com/office/2006/metadata/properties"/>
    <ds:schemaRef ds:uri="http://www.w3.org/2000/xmlns/"/>
  </ds:schemaRefs>
</ds:datastoreItem>
</file>

<file path=customXml/itemProps2.xml><?xml version="1.0" encoding="utf-8"?>
<ds:datastoreItem xmlns:ds="http://schemas.openxmlformats.org/officeDocument/2006/customXml" ds:itemID="{B8E63059-1DBE-42E8-B4E1-C1D81858FF1A}">
  <ds:schemaRefs>
    <ds:schemaRef ds:uri="http://schemas.microsoft.com/office/2006/metadata/contentType"/>
    <ds:schemaRef ds:uri="http://schemas.microsoft.com/office/2006/metadata/properties/metaAttributes"/>
    <ds:schemaRef ds:uri="http://www.w3.org/2000/xmlns/"/>
    <ds:schemaRef ds:uri="http://www.w3.org/2001/XMLSchema"/>
    <ds:schemaRef ds:uri="63ca4371-0f70-450f-b4fb-10d060baf6eb"/>
    <ds:schemaRef ds:uri="6b47017a-3cad-4cc9-a726-213d831be8b5"/>
  </ds:schemaRefs>
</ds:datastoreItem>
</file>

<file path=customXml/itemProps3.xml><?xml version="1.0" encoding="utf-8"?>
<ds:datastoreItem xmlns:ds="http://schemas.openxmlformats.org/officeDocument/2006/customXml" ds:itemID="{33B9D44D-C726-42ED-AF87-7981CAB2A85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New DBE Presentation template</Template>
  <TotalTime>10995</TotalTime>
  <Words>983</Words>
  <Application>Microsoft Office PowerPoint</Application>
  <PresentationFormat>On-screen Show (4:3)</PresentationFormat>
  <Paragraphs>132</Paragraphs>
  <Slides>16</Slides>
  <Notes>1</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New DBE Presentation template</vt:lpstr>
      <vt:lpstr>BASIC EDUCATION LAWS AMENDMENT ACT 2024  (ACT NO. 32 of 2024)  GAZETTE NO. 51258     </vt:lpstr>
      <vt:lpstr>SA AS A GLOBAL PLAYER</vt:lpstr>
      <vt:lpstr>ADVANCEMENT OF SOCIAL JUSTICE</vt:lpstr>
      <vt:lpstr>PURPOSE OF THE BELA ACT</vt:lpstr>
      <vt:lpstr>LIMITATION</vt:lpstr>
      <vt:lpstr>PowerPoint Presentation</vt:lpstr>
      <vt:lpstr>WHAT THE ACT IS ABOUT</vt:lpstr>
      <vt:lpstr>BROAD AREAS COVERED BY THE ACT</vt:lpstr>
      <vt:lpstr>CHALLENGES TO TRANSFORMATION</vt:lpstr>
      <vt:lpstr>ACCESS TO EDUCATION</vt:lpstr>
      <vt:lpstr>HUMAN RIGHTS CULTURE</vt:lpstr>
      <vt:lpstr>STRENGTHENING OF SGBS</vt:lpstr>
      <vt:lpstr> STEPS AFTER THE PROMULGATION</vt:lpstr>
      <vt:lpstr>STEPS AFTER THE PROMULGATION</vt:lpstr>
      <vt:lpstr> REGULATIONS TO SUPPORT THE ACT</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Enter Title here</dc:title>
  <dc:creator>Moja Boitumelo</dc:creator>
  <cp:lastModifiedBy>mxolisimncwabe42@gmail.com</cp:lastModifiedBy>
  <cp:revision>809</cp:revision>
  <cp:lastPrinted>2023-06-26T11:44:41Z</cp:lastPrinted>
  <dcterms:created xsi:type="dcterms:W3CDTF">2016-04-18T12:36:04Z</dcterms:created>
  <dcterms:modified xsi:type="dcterms:W3CDTF">2025-02-21T10:35:25Z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0x0101002F58A16142A6BE4A81CAB6FA391BE4B6</vt:lpwstr>
  </property>
</Properties>
</file>