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10.xml" ContentType="application/vnd.openxmlformats-officedocument.drawingml.diagramColors+xml"/>
  <Override PartName="/ppt/diagrams/colors11.xml" ContentType="application/vnd.openxmlformats-officedocument.drawingml.diagramColors+xml"/>
  <Override PartName="/ppt/diagrams/colors12.xml" ContentType="application/vnd.openxmlformats-officedocument.drawingml.diagramColors+xml"/>
  <Override PartName="/ppt/diagrams/colors13.xml" ContentType="application/vnd.openxmlformats-officedocument.drawingml.diagramColors+xml"/>
  <Override PartName="/ppt/diagrams/colors14.xml" ContentType="application/vnd.openxmlformats-officedocument.drawingml.diagramColors+xml"/>
  <Override PartName="/ppt/diagrams/colors15.xml" ContentType="application/vnd.openxmlformats-officedocument.drawingml.diagramColors+xml"/>
  <Override PartName="/ppt/diagrams/colors16.xml" ContentType="application/vnd.openxmlformats-officedocument.drawingml.diagramColors+xml"/>
  <Override PartName="/ppt/diagrams/colors17.xml" ContentType="application/vnd.openxmlformats-officedocument.drawingml.diagramColors+xml"/>
  <Override PartName="/ppt/diagrams/colors18.xml" ContentType="application/vnd.openxmlformats-officedocument.drawingml.diagramColors+xml"/>
  <Override PartName="/ppt/diagrams/colors19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colors9.xml" ContentType="application/vnd.openxmlformats-officedocument.drawingml.diagramColors+xml"/>
  <Override PartName="/ppt/diagrams/data1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2.xml" ContentType="application/vnd.openxmlformats-officedocument.drawingml.diagramData+xml"/>
  <Override PartName="/ppt/diagrams/data13.xml" ContentType="application/vnd.openxmlformats-officedocument.drawingml.diagramData+xml"/>
  <Override PartName="/ppt/diagrams/data14.xml" ContentType="application/vnd.openxmlformats-officedocument.drawingml.diagramData+xml"/>
  <Override PartName="/ppt/diagrams/data15.xml" ContentType="application/vnd.openxmlformats-officedocument.drawingml.diagramData+xml"/>
  <Override PartName="/ppt/diagrams/data16.xml" ContentType="application/vnd.openxmlformats-officedocument.drawingml.diagramData+xml"/>
  <Override PartName="/ppt/diagrams/data17.xml" ContentType="application/vnd.openxmlformats-officedocument.drawingml.diagramData+xml"/>
  <Override PartName="/ppt/diagrams/data18.xml" ContentType="application/vnd.openxmlformats-officedocument.drawingml.diagramData+xml"/>
  <Override PartName="/ppt/diagrams/data19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rawing1.xml" ContentType="application/vnd.ms-office.drawingml.diagramDrawing+xml"/>
  <Override PartName="/ppt/diagrams/drawing10.xml" ContentType="application/vnd.ms-office.drawingml.diagramDrawing+xml"/>
  <Override PartName="/ppt/diagrams/drawing11.xml" ContentType="application/vnd.ms-office.drawingml.diagramDrawing+xml"/>
  <Override PartName="/ppt/diagrams/drawing12.xml" ContentType="application/vnd.ms-office.drawingml.diagramDrawing+xml"/>
  <Override PartName="/ppt/diagrams/drawing13.xml" ContentType="application/vnd.ms-office.drawingml.diagramDrawing+xml"/>
  <Override PartName="/ppt/diagrams/drawing14.xml" ContentType="application/vnd.ms-office.drawingml.diagramDrawing+xml"/>
  <Override PartName="/ppt/diagrams/drawing15.xml" ContentType="application/vnd.ms-office.drawingml.diagramDrawing+xml"/>
  <Override PartName="/ppt/diagrams/drawing16.xml" ContentType="application/vnd.ms-office.drawingml.diagramDrawing+xml"/>
  <Override PartName="/ppt/diagrams/drawing17.xml" ContentType="application/vnd.ms-office.drawingml.diagramDrawing+xml"/>
  <Override PartName="/ppt/diagrams/drawing18.xml" ContentType="application/vnd.ms-office.drawingml.diagramDrawing+xml"/>
  <Override PartName="/ppt/diagrams/drawing19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drawing8.xml" ContentType="application/vnd.ms-office.drawingml.diagramDrawing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layout10.xml" ContentType="application/vnd.openxmlformats-officedocument.drawingml.diagramLayout+xml"/>
  <Override PartName="/ppt/diagrams/layout11.xml" ContentType="application/vnd.openxmlformats-officedocument.drawingml.diagramLayout+xml"/>
  <Override PartName="/ppt/diagrams/layout12.xml" ContentType="application/vnd.openxmlformats-officedocument.drawingml.diagramLayout+xml"/>
  <Override PartName="/ppt/diagrams/layout13.xml" ContentType="application/vnd.openxmlformats-officedocument.drawingml.diagramLayout+xml"/>
  <Override PartName="/ppt/diagrams/layout14.xml" ContentType="application/vnd.openxmlformats-officedocument.drawingml.diagramLayout+xml"/>
  <Override PartName="/ppt/diagrams/layout15.xml" ContentType="application/vnd.openxmlformats-officedocument.drawingml.diagramLayout+xml"/>
  <Override PartName="/ppt/diagrams/layout16.xml" ContentType="application/vnd.openxmlformats-officedocument.drawingml.diagramLayout+xml"/>
  <Override PartName="/ppt/diagrams/layout17.xml" ContentType="application/vnd.openxmlformats-officedocument.drawingml.diagramLayout+xml"/>
  <Override PartName="/ppt/diagrams/layout18.xml" ContentType="application/vnd.openxmlformats-officedocument.drawingml.diagramLayout+xml"/>
  <Override PartName="/ppt/diagrams/layout19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layout8.xml" ContentType="application/vnd.openxmlformats-officedocument.drawingml.diagramLayout+xml"/>
  <Override PartName="/ppt/diagrams/layout9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10.xml" ContentType="application/vnd.openxmlformats-officedocument.drawingml.diagramStyle+xml"/>
  <Override PartName="/ppt/diagrams/quickStyle11.xml" ContentType="application/vnd.openxmlformats-officedocument.drawingml.diagramStyle+xml"/>
  <Override PartName="/ppt/diagrams/quickStyle12.xml" ContentType="application/vnd.openxmlformats-officedocument.drawingml.diagramStyle+xml"/>
  <Override PartName="/ppt/diagrams/quickStyle13.xml" ContentType="application/vnd.openxmlformats-officedocument.drawingml.diagramStyle+xml"/>
  <Override PartName="/ppt/diagrams/quickStyle14.xml" ContentType="application/vnd.openxmlformats-officedocument.drawingml.diagramStyle+xml"/>
  <Override PartName="/ppt/diagrams/quickStyle15.xml" ContentType="application/vnd.openxmlformats-officedocument.drawingml.diagramStyle+xml"/>
  <Override PartName="/ppt/diagrams/quickStyle16.xml" ContentType="application/vnd.openxmlformats-officedocument.drawingml.diagramStyle+xml"/>
  <Override PartName="/ppt/diagrams/quickStyle17.xml" ContentType="application/vnd.openxmlformats-officedocument.drawingml.diagramStyle+xml"/>
  <Override PartName="/ppt/diagrams/quickStyle18.xml" ContentType="application/vnd.openxmlformats-officedocument.drawingml.diagramStyle+xml"/>
  <Override PartName="/ppt/diagrams/quickStyle19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094" r:id="rId3"/>
    <p:sldId id="3047" r:id="rId4"/>
    <p:sldId id="3071" r:id="rId5"/>
    <p:sldId id="3087" r:id="rId6"/>
    <p:sldId id="3148" r:id="rId7"/>
    <p:sldId id="3059" r:id="rId8"/>
    <p:sldId id="3149" r:id="rId9"/>
    <p:sldId id="3113" r:id="rId10"/>
    <p:sldId id="3103" r:id="rId12"/>
    <p:sldId id="2350" r:id="rId13"/>
    <p:sldId id="3115" r:id="rId14"/>
    <p:sldId id="3116" r:id="rId15"/>
    <p:sldId id="3118" r:id="rId16"/>
    <p:sldId id="3098" r:id="rId17"/>
    <p:sldId id="3119" r:id="rId18"/>
    <p:sldId id="3104" r:id="rId19"/>
    <p:sldId id="3062" r:id="rId20"/>
    <p:sldId id="3132" r:id="rId21"/>
    <p:sldId id="3137" r:id="rId22"/>
    <p:sldId id="3073" r:id="rId23"/>
    <p:sldId id="3070" r:id="rId24"/>
    <p:sldId id="3064" r:id="rId25"/>
    <p:sldId id="3067" r:id="rId26"/>
    <p:sldId id="3065" r:id="rId27"/>
    <p:sldId id="3111" r:id="rId28"/>
    <p:sldId id="3086" r:id="rId29"/>
    <p:sldId id="3134" r:id="rId30"/>
    <p:sldId id="3135" r:id="rId31"/>
    <p:sldId id="3077" r:id="rId32"/>
    <p:sldId id="3078" r:id="rId33"/>
    <p:sldId id="3146" r:id="rId34"/>
    <p:sldId id="3061" r:id="rId35"/>
    <p:sldId id="3063" r:id="rId36"/>
    <p:sldId id="3133" r:id="rId37"/>
    <p:sldId id="3144" r:id="rId38"/>
    <p:sldId id="3112" r:id="rId39"/>
    <p:sldId id="3076" r:id="rId40"/>
    <p:sldId id="3069" r:id="rId41"/>
    <p:sldId id="3123" r:id="rId42"/>
    <p:sldId id="3124" r:id="rId43"/>
    <p:sldId id="314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EF03"/>
    <a:srgbClr val="C95643"/>
    <a:srgbClr val="FFFFFF"/>
    <a:srgbClr val="AEF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2764" autoAdjust="0"/>
  </p:normalViewPr>
  <p:slideViewPr>
    <p:cSldViewPr snapToGrid="0">
      <p:cViewPr varScale="1">
        <p:scale>
          <a:sx n="58" d="100"/>
          <a:sy n="58" d="100"/>
        </p:scale>
        <p:origin x="129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1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1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1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#15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#16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#18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#19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#20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#2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#25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#26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#27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D8F59F-16E6-4DF8-8040-A66B661118BC}" type="doc">
      <dgm:prSet loTypeId="urn:microsoft.com/office/officeart/2005/8/layout/pyramid2#1" loCatId="pyramid" qsTypeId="urn:microsoft.com/office/officeart/2005/8/quickstyle/simple1#4" qsCatId="simple" csTypeId="urn:microsoft.com/office/officeart/2005/8/colors/accent1_2#5" csCatId="accent1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endParaRPr lang="en-ZA"/>
        </a:p>
      </dgm:t>
    </dgm:pt>
    <dgm:pt modelId="{BDF143C5-2B4D-48F0-B9B7-62E6DB6F2AFC}">
      <dgm:prSet phldrT="[Text]" custT="1"/>
      <dgm:spPr>
        <a:solidFill>
          <a:schemeClr val="accent5">
            <a:lumMod val="40000"/>
            <a:lumOff val="60000"/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  <dgm:t>
        <a:bodyPr/>
        <a:lstStyle/>
        <a:p>
          <a:pPr algn="just"/>
          <a:r>
            <a:rPr lang="en-ZA" sz="2000" b="1" dirty="0"/>
            <a:t>- National Curriculum  and Assessment Policy Statement for each approved school subject.</a:t>
          </a:r>
        </a:p>
        <a:p>
          <a:pPr algn="just"/>
          <a:r>
            <a:rPr lang="en-ZA" sz="2000" b="1" dirty="0"/>
            <a:t> </a:t>
          </a:r>
        </a:p>
      </dgm:t>
    </dgm:pt>
    <dgm:pt modelId="{FA15D957-B725-4021-8FC3-1B0BB8EC9CA7}" cxnId="{F240189A-CC58-40C8-863A-0384BFD3B34A}" type="parTrans">
      <dgm:prSet/>
      <dgm:spPr/>
      <dgm:t>
        <a:bodyPr/>
        <a:lstStyle/>
        <a:p>
          <a:endParaRPr lang="en-ZA"/>
        </a:p>
      </dgm:t>
    </dgm:pt>
    <dgm:pt modelId="{65C1BB26-5637-4DEA-A9D7-1850C20A4334}" cxnId="{F240189A-CC58-40C8-863A-0384BFD3B34A}" type="sibTrans">
      <dgm:prSet/>
      <dgm:spPr/>
      <dgm:t>
        <a:bodyPr/>
        <a:lstStyle/>
        <a:p>
          <a:endParaRPr lang="en-ZA"/>
        </a:p>
      </dgm:t>
    </dgm:pt>
    <dgm:pt modelId="{AC3982A6-E050-497D-A820-B632DE6127BB}">
      <dgm:prSet phldrT="[Text]"/>
      <dgm:spPr>
        <a:solidFill>
          <a:schemeClr val="accent5">
            <a:lumMod val="40000"/>
            <a:lumOff val="60000"/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  <dgm:t>
        <a:bodyPr/>
        <a:lstStyle/>
        <a:p>
          <a:pPr algn="just"/>
          <a:r>
            <a:rPr lang="en-ZA" b="1" dirty="0"/>
            <a:t>- The National Policy Pertaining to the Program and Promotion Requirements (GR to G 12).</a:t>
          </a:r>
        </a:p>
      </dgm:t>
    </dgm:pt>
    <dgm:pt modelId="{4E92D50B-E7D1-4151-B01C-A6954C8485F8}" cxnId="{6BA157AD-3565-4A3B-892B-3ADEE8A58B24}" type="parTrans">
      <dgm:prSet/>
      <dgm:spPr/>
      <dgm:t>
        <a:bodyPr/>
        <a:lstStyle/>
        <a:p>
          <a:endParaRPr lang="en-ZA"/>
        </a:p>
      </dgm:t>
    </dgm:pt>
    <dgm:pt modelId="{A1412EB0-DDA6-4396-A0EF-067E03C831E5}" cxnId="{6BA157AD-3565-4A3B-892B-3ADEE8A58B24}" type="sibTrans">
      <dgm:prSet/>
      <dgm:spPr/>
      <dgm:t>
        <a:bodyPr/>
        <a:lstStyle/>
        <a:p>
          <a:endParaRPr lang="en-ZA"/>
        </a:p>
      </dgm:t>
    </dgm:pt>
    <dgm:pt modelId="{227A3E49-508B-4761-8FB5-E79F898946BF}">
      <dgm:prSet custT="1"/>
      <dgm:spPr>
        <a:solidFill>
          <a:schemeClr val="bg1"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  <dgm:t>
        <a:bodyPr/>
        <a:lstStyle/>
        <a:p>
          <a:r>
            <a:rPr lang="en-ZA" sz="1600" b="1" dirty="0">
              <a:solidFill>
                <a:srgbClr val="C00000"/>
              </a:solidFill>
            </a:rPr>
            <a:t>OVERVIEW OF POLICIES IMPACTING ON CODING AND ROBOTICS:</a:t>
          </a:r>
          <a:r>
            <a:rPr lang="en-ZA" sz="1600" b="1" dirty="0">
              <a:solidFill>
                <a:schemeClr val="bg1"/>
              </a:solidFill>
            </a:rPr>
            <a:t>:</a:t>
          </a:r>
        </a:p>
      </dgm:t>
    </dgm:pt>
    <dgm:pt modelId="{C62C9DA2-5809-4FA1-9013-7F3BAA4B53E7}" cxnId="{FF44EFC4-709B-40EF-AB09-DE8F000ACEF0}" type="parTrans">
      <dgm:prSet/>
      <dgm:spPr/>
      <dgm:t>
        <a:bodyPr/>
        <a:lstStyle/>
        <a:p>
          <a:endParaRPr lang="en-ZA"/>
        </a:p>
      </dgm:t>
    </dgm:pt>
    <dgm:pt modelId="{AB23DD57-8B3C-4F47-BC3B-A505155CEE88}" cxnId="{FF44EFC4-709B-40EF-AB09-DE8F000ACEF0}" type="sibTrans">
      <dgm:prSet/>
      <dgm:spPr/>
      <dgm:t>
        <a:bodyPr/>
        <a:lstStyle/>
        <a:p>
          <a:endParaRPr lang="en-ZA"/>
        </a:p>
      </dgm:t>
    </dgm:pt>
    <dgm:pt modelId="{35C33BD5-65BB-46DA-B583-4EF78D857E34}">
      <dgm:prSet phldrT="[Text]"/>
      <dgm:spPr>
        <a:solidFill>
          <a:schemeClr val="accent5">
            <a:lumMod val="40000"/>
            <a:lumOff val="60000"/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  <dgm:t>
        <a:bodyPr/>
        <a:lstStyle/>
        <a:p>
          <a:pPr algn="just"/>
          <a:r>
            <a:rPr lang="en-ZA" b="1" dirty="0"/>
            <a:t>- National Protocol on Assessment. </a:t>
          </a:r>
        </a:p>
      </dgm:t>
    </dgm:pt>
    <dgm:pt modelId="{134ACD88-9B6E-44C4-9ED1-0D7629971AEA}" cxnId="{92060B4A-0848-474B-9E7D-1B030C4C69D6}" type="sibTrans">
      <dgm:prSet/>
      <dgm:spPr/>
      <dgm:t>
        <a:bodyPr/>
        <a:lstStyle/>
        <a:p>
          <a:endParaRPr lang="en-ZA"/>
        </a:p>
      </dgm:t>
    </dgm:pt>
    <dgm:pt modelId="{13745AB7-3690-4775-83A9-EA46A1F812A0}" cxnId="{92060B4A-0848-474B-9E7D-1B030C4C69D6}" type="parTrans">
      <dgm:prSet/>
      <dgm:spPr/>
      <dgm:t>
        <a:bodyPr/>
        <a:lstStyle/>
        <a:p>
          <a:endParaRPr lang="en-ZA"/>
        </a:p>
      </dgm:t>
    </dgm:pt>
    <dgm:pt modelId="{E6A48A1F-573C-4672-8771-296A51B7C874}" type="pres">
      <dgm:prSet presAssocID="{0FD8F59F-16E6-4DF8-8040-A66B661118BC}" presName="compositeShape" presStyleCnt="0">
        <dgm:presLayoutVars>
          <dgm:dir/>
          <dgm:resizeHandles/>
        </dgm:presLayoutVars>
      </dgm:prSet>
      <dgm:spPr/>
    </dgm:pt>
    <dgm:pt modelId="{CEB5B2FC-FB1B-4703-B640-E9D2AE7DFAE4}" type="pres">
      <dgm:prSet presAssocID="{0FD8F59F-16E6-4DF8-8040-A66B661118BC}" presName="pyramid" presStyleLbl="node1" presStyleIdx="0" presStyleCnt="1" custScaleY="68191" custLinFactNeighborX="-47889" custLinFactNeighborY="3298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</dgm:pt>
    <dgm:pt modelId="{43C56067-61F4-4F84-B776-862EB0122FA8}" type="pres">
      <dgm:prSet presAssocID="{0FD8F59F-16E6-4DF8-8040-A66B661118BC}" presName="theList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</dgm:pt>
    <dgm:pt modelId="{628816B7-A4CD-44A7-A77B-1CBF3942DF86}" type="pres">
      <dgm:prSet presAssocID="{227A3E49-508B-4761-8FB5-E79F898946BF}" presName="aNode" presStyleLbl="fgAcc1" presStyleIdx="0" presStyleCnt="4" custLinFactY="-36673" custLinFactNeighborX="-10754" custLinFactNeighborY="-100000">
        <dgm:presLayoutVars>
          <dgm:bulletEnabled val="1"/>
        </dgm:presLayoutVars>
      </dgm:prSet>
      <dgm:spPr/>
    </dgm:pt>
    <dgm:pt modelId="{15A2789E-1FF3-4FBE-8F4D-4B2A4AE71357}" type="pres">
      <dgm:prSet presAssocID="{227A3E49-508B-4761-8FB5-E79F898946BF}" presName="aSpac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</dgm:pt>
    <dgm:pt modelId="{26757464-E48A-4ACD-80FE-621C59AA5E6C}" type="pres">
      <dgm:prSet presAssocID="{BDF143C5-2B4D-48F0-B9B7-62E6DB6F2AFC}" presName="aNode" presStyleLbl="fgAcc1" presStyleIdx="1" presStyleCnt="4" custScaleX="145555" custScaleY="133393" custLinFactNeighborX="-11042" custLinFactNeighborY="-35915">
        <dgm:presLayoutVars>
          <dgm:bulletEnabled val="1"/>
        </dgm:presLayoutVars>
      </dgm:prSet>
      <dgm:spPr/>
    </dgm:pt>
    <dgm:pt modelId="{B9468778-8F84-4024-89A0-B60E85003F7E}" type="pres">
      <dgm:prSet presAssocID="{BDF143C5-2B4D-48F0-B9B7-62E6DB6F2AFC}" presName="aSpac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</dgm:pt>
    <dgm:pt modelId="{612049C1-2C70-48AF-A395-4237C3FC6AA3}" type="pres">
      <dgm:prSet presAssocID="{AC3982A6-E050-497D-A820-B632DE6127BB}" presName="aNode" presStyleLbl="fgAcc1" presStyleIdx="2" presStyleCnt="4" custScaleX="138524" custLinFactNeighborX="1640" custLinFactNeighborY="19756">
        <dgm:presLayoutVars>
          <dgm:bulletEnabled val="1"/>
        </dgm:presLayoutVars>
      </dgm:prSet>
      <dgm:spPr/>
    </dgm:pt>
    <dgm:pt modelId="{43F42233-96CD-420E-AD25-D7FD4E74942B}" type="pres">
      <dgm:prSet presAssocID="{AC3982A6-E050-497D-A820-B632DE6127BB}" presName="aSpac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</dgm:pt>
    <dgm:pt modelId="{F21689C6-37BD-4ACB-BACB-89951DB56834}" type="pres">
      <dgm:prSet presAssocID="{35C33BD5-65BB-46DA-B583-4EF78D857E34}" presName="aNode" presStyleLbl="fgAcc1" presStyleIdx="3" presStyleCnt="4" custScaleX="138440" custScaleY="123237" custLinFactNeighborX="29765" custLinFactNeighborY="61670">
        <dgm:presLayoutVars>
          <dgm:bulletEnabled val="1"/>
        </dgm:presLayoutVars>
      </dgm:prSet>
      <dgm:spPr/>
    </dgm:pt>
    <dgm:pt modelId="{E6BBC853-C154-4508-9B4C-4B9B50171FEA}" type="pres">
      <dgm:prSet presAssocID="{35C33BD5-65BB-46DA-B583-4EF78D857E34}" presName="aSpac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gm:spPr>
    </dgm:pt>
  </dgm:ptLst>
  <dgm:cxnLst>
    <dgm:cxn modelId="{5A84AB45-C472-4892-AD4E-DFAE82DF33B8}" type="presOf" srcId="{0FD8F59F-16E6-4DF8-8040-A66B661118BC}" destId="{E6A48A1F-573C-4672-8771-296A51B7C874}" srcOrd="0" destOrd="0" presId="urn:microsoft.com/office/officeart/2005/8/layout/pyramid2#1"/>
    <dgm:cxn modelId="{07C93A66-CE16-47AD-A1E6-D36039A9C076}" type="presOf" srcId="{35C33BD5-65BB-46DA-B583-4EF78D857E34}" destId="{F21689C6-37BD-4ACB-BACB-89951DB56834}" srcOrd="0" destOrd="0" presId="urn:microsoft.com/office/officeart/2005/8/layout/pyramid2#1"/>
    <dgm:cxn modelId="{92060B4A-0848-474B-9E7D-1B030C4C69D6}" srcId="{0FD8F59F-16E6-4DF8-8040-A66B661118BC}" destId="{35C33BD5-65BB-46DA-B583-4EF78D857E34}" srcOrd="3" destOrd="0" parTransId="{13745AB7-3690-4775-83A9-EA46A1F812A0}" sibTransId="{134ACD88-9B6E-44C4-9ED1-0D7629971AEA}"/>
    <dgm:cxn modelId="{7C49896D-DCBF-4915-AC37-EBD656C11D53}" type="presOf" srcId="{227A3E49-508B-4761-8FB5-E79F898946BF}" destId="{628816B7-A4CD-44A7-A77B-1CBF3942DF86}" srcOrd="0" destOrd="0" presId="urn:microsoft.com/office/officeart/2005/8/layout/pyramid2#1"/>
    <dgm:cxn modelId="{F240189A-CC58-40C8-863A-0384BFD3B34A}" srcId="{0FD8F59F-16E6-4DF8-8040-A66B661118BC}" destId="{BDF143C5-2B4D-48F0-B9B7-62E6DB6F2AFC}" srcOrd="1" destOrd="0" parTransId="{FA15D957-B725-4021-8FC3-1B0BB8EC9CA7}" sibTransId="{65C1BB26-5637-4DEA-A9D7-1850C20A4334}"/>
    <dgm:cxn modelId="{6BA157AD-3565-4A3B-892B-3ADEE8A58B24}" srcId="{0FD8F59F-16E6-4DF8-8040-A66B661118BC}" destId="{AC3982A6-E050-497D-A820-B632DE6127BB}" srcOrd="2" destOrd="0" parTransId="{4E92D50B-E7D1-4151-B01C-A6954C8485F8}" sibTransId="{A1412EB0-DDA6-4396-A0EF-067E03C831E5}"/>
    <dgm:cxn modelId="{FF44EFC4-709B-40EF-AB09-DE8F000ACEF0}" srcId="{0FD8F59F-16E6-4DF8-8040-A66B661118BC}" destId="{227A3E49-508B-4761-8FB5-E79F898946BF}" srcOrd="0" destOrd="0" parTransId="{C62C9DA2-5809-4FA1-9013-7F3BAA4B53E7}" sibTransId="{AB23DD57-8B3C-4F47-BC3B-A505155CEE88}"/>
    <dgm:cxn modelId="{25843DDB-B41D-401E-8DFD-E98FDD7F84D3}" type="presOf" srcId="{BDF143C5-2B4D-48F0-B9B7-62E6DB6F2AFC}" destId="{26757464-E48A-4ACD-80FE-621C59AA5E6C}" srcOrd="0" destOrd="0" presId="urn:microsoft.com/office/officeart/2005/8/layout/pyramid2#1"/>
    <dgm:cxn modelId="{EB879FED-520E-4FFC-85C5-6321AD9DB5A7}" type="presOf" srcId="{AC3982A6-E050-497D-A820-B632DE6127BB}" destId="{612049C1-2C70-48AF-A395-4237C3FC6AA3}" srcOrd="0" destOrd="0" presId="urn:microsoft.com/office/officeart/2005/8/layout/pyramid2#1"/>
    <dgm:cxn modelId="{AB99738D-1CBD-4277-B1B4-91A6A88478E3}" type="presParOf" srcId="{E6A48A1F-573C-4672-8771-296A51B7C874}" destId="{CEB5B2FC-FB1B-4703-B640-E9D2AE7DFAE4}" srcOrd="0" destOrd="0" presId="urn:microsoft.com/office/officeart/2005/8/layout/pyramid2#1"/>
    <dgm:cxn modelId="{D1B21539-66A1-446F-9679-B3F298E87377}" type="presParOf" srcId="{E6A48A1F-573C-4672-8771-296A51B7C874}" destId="{43C56067-61F4-4F84-B776-862EB0122FA8}" srcOrd="1" destOrd="0" presId="urn:microsoft.com/office/officeart/2005/8/layout/pyramid2#1"/>
    <dgm:cxn modelId="{E002ECCF-A62A-4658-A65A-C15BFA2B67AA}" type="presParOf" srcId="{43C56067-61F4-4F84-B776-862EB0122FA8}" destId="{628816B7-A4CD-44A7-A77B-1CBF3942DF86}" srcOrd="0" destOrd="0" presId="urn:microsoft.com/office/officeart/2005/8/layout/pyramid2#1"/>
    <dgm:cxn modelId="{87238453-CA1B-42B8-8490-17C21063716E}" type="presParOf" srcId="{43C56067-61F4-4F84-B776-862EB0122FA8}" destId="{15A2789E-1FF3-4FBE-8F4D-4B2A4AE71357}" srcOrd="1" destOrd="0" presId="urn:microsoft.com/office/officeart/2005/8/layout/pyramid2#1"/>
    <dgm:cxn modelId="{F52696FA-6CB5-4C28-9628-82A915C4FB1E}" type="presParOf" srcId="{43C56067-61F4-4F84-B776-862EB0122FA8}" destId="{26757464-E48A-4ACD-80FE-621C59AA5E6C}" srcOrd="2" destOrd="0" presId="urn:microsoft.com/office/officeart/2005/8/layout/pyramid2#1"/>
    <dgm:cxn modelId="{F87FC18C-874D-4917-BFCD-675853ADBC78}" type="presParOf" srcId="{43C56067-61F4-4F84-B776-862EB0122FA8}" destId="{B9468778-8F84-4024-89A0-B60E85003F7E}" srcOrd="3" destOrd="0" presId="urn:microsoft.com/office/officeart/2005/8/layout/pyramid2#1"/>
    <dgm:cxn modelId="{56938D87-686F-40A1-8AAA-CAF1CC8024EC}" type="presParOf" srcId="{43C56067-61F4-4F84-B776-862EB0122FA8}" destId="{612049C1-2C70-48AF-A395-4237C3FC6AA3}" srcOrd="4" destOrd="0" presId="urn:microsoft.com/office/officeart/2005/8/layout/pyramid2#1"/>
    <dgm:cxn modelId="{7581D6EF-872D-43E3-9FB2-09D1E5793983}" type="presParOf" srcId="{43C56067-61F4-4F84-B776-862EB0122FA8}" destId="{43F42233-96CD-420E-AD25-D7FD4E74942B}" srcOrd="5" destOrd="0" presId="urn:microsoft.com/office/officeart/2005/8/layout/pyramid2#1"/>
    <dgm:cxn modelId="{C585788E-A1EB-4191-86A8-3F9F364E3BF8}" type="presParOf" srcId="{43C56067-61F4-4F84-B776-862EB0122FA8}" destId="{F21689C6-37BD-4ACB-BACB-89951DB56834}" srcOrd="6" destOrd="0" presId="urn:microsoft.com/office/officeart/2005/8/layout/pyramid2#1"/>
    <dgm:cxn modelId="{190C5E22-BF30-46B2-863E-9EA9A2BBC926}" type="presParOf" srcId="{43C56067-61F4-4F84-B776-862EB0122FA8}" destId="{E6BBC853-C154-4508-9B4C-4B9B50171FEA}" srcOrd="7" destOrd="0" presId="urn:microsoft.com/office/officeart/2005/8/layout/pyramid2#1"/>
  </dgm:cxnLst>
  <dgm:bg>
    <a:solidFill>
      <a:schemeClr val="tx2">
        <a:lumMod val="20000"/>
        <a:lumOff val="80000"/>
      </a:schemeClr>
    </a:solidFill>
  </dgm:bg>
  <dgm:whole>
    <a:ln w="28575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BF03DF-DB8A-462A-8D2A-B02FBB16C6FC}" type="doc">
      <dgm:prSet loTypeId="urn:microsoft.com/office/officeart/2005/8/layout/chevron2" loCatId="process" qsTypeId="urn:microsoft.com/office/officeart/2005/8/quickstyle/simple3#1" qsCatId="simple" csTypeId="urn:microsoft.com/office/officeart/2005/8/colors/accent1_2#6" csCatId="accent1" phldr="1"/>
      <dgm:spPr/>
      <dgm:t>
        <a:bodyPr/>
        <a:lstStyle/>
        <a:p>
          <a:endParaRPr lang="en-ZA"/>
        </a:p>
      </dgm:t>
    </dgm:pt>
    <dgm:pt modelId="{64B25CFF-6258-4DC0-803E-846EE6702A42}">
      <dgm:prSet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2400" dirty="0"/>
            <a:t>NCS-CAPS GENERAL AIMS:</a:t>
          </a:r>
          <a:endParaRPr lang="en-ZA" sz="5500" b="1" dirty="0"/>
        </a:p>
      </dgm:t>
    </dgm:pt>
    <dgm:pt modelId="{FC4E15F3-2F21-4DD2-A2AA-D7EB1435DB71}" cxnId="{8F2FB412-E447-42CA-8EE7-E21923D1E0B4}" type="parTrans">
      <dgm:prSet/>
      <dgm:spPr/>
      <dgm:t>
        <a:bodyPr/>
        <a:lstStyle/>
        <a:p>
          <a:endParaRPr lang="en-ZA"/>
        </a:p>
      </dgm:t>
    </dgm:pt>
    <dgm:pt modelId="{F303DA85-6172-43B3-AD96-FE9A264CD42D}" cxnId="{8F2FB412-E447-42CA-8EE7-E21923D1E0B4}" type="sibTrans">
      <dgm:prSet/>
      <dgm:spPr/>
      <dgm:t>
        <a:bodyPr/>
        <a:lstStyle/>
        <a:p>
          <a:endParaRPr lang="en-ZA"/>
        </a:p>
      </dgm:t>
    </dgm:pt>
    <dgm:pt modelId="{092AC093-B551-4073-A1EE-F77D9C35A781}">
      <dgm:prSet phldr="0" custT="1"/>
      <dgm:spPr>
        <a:solidFill>
          <a:schemeClr val="bg1">
            <a:alpha val="90000"/>
          </a:schemeClr>
        </a:solidFill>
        <a:ln w="28575"/>
        <a:scene3d>
          <a:camera prst="orthographicFront"/>
          <a:lightRig rig="threePt" dir="t"/>
        </a:scene3d>
        <a:sp3d>
          <a:bevelT w="114300" prst="artDeco"/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/>
          </a:r>
          <a:endParaRPr lang="en-ZA" sz="2000" b="1" dirty="0">
            <a:solidFill>
              <a:srgbClr val="7030A0"/>
            </a:solidFill>
          </a:endParaRPr>
        </a:p>
      </dgm:t>
    </dgm:pt>
    <dgm:pt modelId="{9B309E82-0DB7-4688-9A3B-CEB0FD2B8B11}" cxnId="{4A97EE4C-8765-4813-ABBD-3EA6EFAA88D2}" type="parTrans">
      <dgm:prSet/>
      <dgm:spPr/>
      <dgm:t>
        <a:bodyPr/>
        <a:lstStyle/>
        <a:p>
          <a:endParaRPr lang="en-ZA"/>
        </a:p>
      </dgm:t>
    </dgm:pt>
    <dgm:pt modelId="{6C391FA7-51E6-46DB-B036-FD96A2E48F02}" cxnId="{4A97EE4C-8765-4813-ABBD-3EA6EFAA88D2}" type="sibTrans">
      <dgm:prSet/>
      <dgm:spPr/>
      <dgm:t>
        <a:bodyPr/>
        <a:lstStyle/>
        <a:p>
          <a:endParaRPr lang="en-ZA"/>
        </a:p>
      </dgm:t>
    </dgm:pt>
    <dgm:pt modelId="{2FF8E132-FA29-4266-AC29-7B3EF4F75CC5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/>
          </a:r>
          <a:endParaRPr lang="en-ZA" sz="2000" b="1" dirty="0">
            <a:solidFill>
              <a:srgbClr val="7030A0"/>
            </a:solidFill>
          </a:endParaRPr>
        </a:p>
      </dgm:t>
    </dgm:pt>
    <dgm:pt modelId="{62434C22-D395-4EE9-8DD6-64E455D69415}" cxnId="{5547D763-81D8-4A87-ACE3-81D6F56AD3DF}" type="parTrans">
      <dgm:prSet/>
      <dgm:spPr/>
    </dgm:pt>
    <dgm:pt modelId="{741697FD-204C-40AF-B23B-D9FD387BEDFC}" cxnId="{5547D763-81D8-4A87-ACE3-81D6F56AD3DF}" type="sibTrans">
      <dgm:prSet/>
      <dgm:spPr/>
    </dgm:pt>
    <dgm:pt modelId="{1A3F5BA1-589E-43E9-A20D-D49D9B72ABE8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/>
          </a:r>
          <a:endParaRPr lang="en-ZA" sz="2000" b="1" dirty="0">
            <a:solidFill>
              <a:srgbClr val="7030A0"/>
            </a:solidFill>
          </a:endParaRPr>
        </a:p>
      </dgm:t>
    </dgm:pt>
    <dgm:pt modelId="{338AAA4E-59E2-43CB-9D83-E3C17CA4C85A}" cxnId="{2453003F-CBC0-487B-A157-736C9F0F919D}" type="parTrans">
      <dgm:prSet/>
      <dgm:spPr/>
    </dgm:pt>
    <dgm:pt modelId="{0113C714-9035-4F25-AECB-FF5F783FDE62}" cxnId="{2453003F-CBC0-487B-A157-736C9F0F919D}" type="sibTrans">
      <dgm:prSet/>
      <dgm:spPr/>
    </dgm:pt>
    <dgm:pt modelId="{EDF414A0-F4C9-4BCD-9308-D4845444B6F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/>
          </a:r>
          <a:endParaRPr lang="en-ZA" sz="2000" b="1" dirty="0">
            <a:solidFill>
              <a:srgbClr val="7030A0"/>
            </a:solidFill>
          </a:endParaRPr>
        </a:p>
      </dgm:t>
    </dgm:pt>
    <dgm:pt modelId="{ECD21217-9001-474B-ADD2-8EDCA30BF396}" cxnId="{F9FD7C2F-280A-414F-B052-6893C77F81FF}" type="parTrans">
      <dgm:prSet/>
      <dgm:spPr/>
    </dgm:pt>
    <dgm:pt modelId="{12A1A72C-697D-4322-B99A-71C4308CA137}" cxnId="{F9FD7C2F-280A-414F-B052-6893C77F81FF}" type="sibTrans">
      <dgm:prSet/>
      <dgm:spPr/>
    </dgm:pt>
    <dgm:pt modelId="{E0EEE704-891C-4E70-A7C9-5D53341369F6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>04 MAIN AIMS:</a:t>
          </a:r>
          <a:r>
            <a:rPr lang="en-ZA" sz="2000" dirty="0">
              <a:solidFill>
                <a:srgbClr val="7030A0"/>
              </a:solidFill>
            </a:rPr>
            <a:t/>
          </a:r>
          <a:endParaRPr lang="en-ZA" sz="2000" dirty="0">
            <a:solidFill>
              <a:srgbClr val="7030A0"/>
            </a:solidFill>
          </a:endParaRPr>
        </a:p>
      </dgm:t>
    </dgm:pt>
    <dgm:pt modelId="{E0E7204B-2CFA-4D75-8EE3-A64FD618B78C}" cxnId="{7119CAF0-9C16-4651-B6D9-DB239A30E2B2}" type="parTrans">
      <dgm:prSet/>
      <dgm:spPr/>
    </dgm:pt>
    <dgm:pt modelId="{93291FAE-4CC4-49CC-8035-9D4F863CDE47}" cxnId="{7119CAF0-9C16-4651-B6D9-DB239A30E2B2}" type="sibTrans">
      <dgm:prSet/>
      <dgm:spPr/>
    </dgm:pt>
    <dgm:pt modelId="{78F19CA7-51EA-4298-907A-0B9FA88EF68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Equipping learners, irrespective of their socio economic status, background, race, gender, physical ability or intellectual ability with the knowledge, skills and values necessary for self-fulfilment and meaningful participation in society as citizens </a:t>
          </a:r>
          <a:r>
            <a:rPr lang="en-ZA" sz="2000" b="1" dirty="0">
              <a:solidFill>
                <a:srgbClr val="7030A0"/>
              </a:solidFill>
            </a:rPr>
            <a:t>(Digital Citizens)</a:t>
          </a:r>
          <a:r>
            <a:rPr lang="en-ZA" sz="2000" b="1" dirty="0"/>
            <a:t> </a:t>
          </a:r>
          <a:r>
            <a:rPr lang="en-ZA" sz="2000" dirty="0"/>
            <a:t>of the free country.</a:t>
          </a:r>
          <a:r>
            <a:rPr lang="en-ZA" sz="2000" dirty="0"/>
            <a:t/>
          </a:r>
          <a:endParaRPr lang="en-ZA" sz="2000" dirty="0"/>
        </a:p>
      </dgm:t>
    </dgm:pt>
    <dgm:pt modelId="{2592F6AF-B964-44A8-BA00-E988185FD4F9}" cxnId="{3553C070-39D7-4A8C-97D7-59E55C413666}" type="parTrans">
      <dgm:prSet/>
      <dgm:spPr/>
    </dgm:pt>
    <dgm:pt modelId="{0B775893-321B-46FC-AF91-9A9ED0637FA4}" cxnId="{3553C070-39D7-4A8C-97D7-59E55C413666}" type="sibTrans">
      <dgm:prSet/>
      <dgm:spPr/>
    </dgm:pt>
    <dgm:pt modelId="{C5847107-9F27-4911-BE05-C6EB889A5A6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/>
          </a:r>
          <a:endParaRPr lang="en-ZA" sz="2000" dirty="0"/>
        </a:p>
      </dgm:t>
    </dgm:pt>
    <dgm:pt modelId="{5D2A05CF-D0C3-49E7-A981-C860A0BEA0C7}" cxnId="{5FEABF48-8B50-4457-A4E8-7F643B87332C}" type="parTrans">
      <dgm:prSet/>
      <dgm:spPr/>
    </dgm:pt>
    <dgm:pt modelId="{9BEE246E-02BE-4266-BEF6-E7B3DDCCAAB3}" cxnId="{5FEABF48-8B50-4457-A4E8-7F643B87332C}" type="sibTrans">
      <dgm:prSet/>
      <dgm:spPr/>
    </dgm:pt>
    <dgm:pt modelId="{1CDE2698-B83C-4A0C-88EB-323714194AC1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Providing access to higher education.</a:t>
          </a:r>
          <a:r>
            <a:rPr lang="en-ZA" sz="2000" dirty="0"/>
            <a:t/>
          </a:r>
          <a:endParaRPr lang="en-ZA" sz="2000" dirty="0"/>
        </a:p>
      </dgm:t>
    </dgm:pt>
    <dgm:pt modelId="{FEBF60E6-0C92-451B-B22D-9FA7E291FE40}" cxnId="{E314781B-F9C7-49E4-8581-12C1CA2803B5}" type="parTrans">
      <dgm:prSet/>
      <dgm:spPr/>
    </dgm:pt>
    <dgm:pt modelId="{37F726C1-3E51-4B0D-84C5-753FA85D1904}" cxnId="{E314781B-F9C7-49E4-8581-12C1CA2803B5}" type="sibTrans">
      <dgm:prSet/>
      <dgm:spPr/>
    </dgm:pt>
    <dgm:pt modelId="{B5375F35-9981-4183-A323-7267747E33E8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/>
          </a:r>
          <a:endParaRPr lang="en-ZA" sz="2000" dirty="0"/>
        </a:p>
      </dgm:t>
    </dgm:pt>
    <dgm:pt modelId="{DBC58D56-C05C-4823-8408-9E895089F823}" cxnId="{35678107-BC97-49EF-995D-9F39D0392F9E}" type="parTrans">
      <dgm:prSet/>
      <dgm:spPr/>
    </dgm:pt>
    <dgm:pt modelId="{E98436F9-AA77-4005-9064-EFAE046623C6}" cxnId="{35678107-BC97-49EF-995D-9F39D0392F9E}" type="sibTrans">
      <dgm:prSet/>
      <dgm:spPr/>
    </dgm:pt>
    <dgm:pt modelId="{CC4D5B37-A9C9-43F7-9B1A-ACAC4E6DC74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Facilitating the transition of learners from education institutions to the workplace.</a:t>
          </a:r>
          <a:r>
            <a:rPr lang="en-ZA" sz="2000" dirty="0"/>
            <a:t/>
          </a:r>
          <a:endParaRPr lang="en-ZA" sz="2000" dirty="0"/>
        </a:p>
      </dgm:t>
    </dgm:pt>
    <dgm:pt modelId="{8CE69D62-9290-4436-BC32-137FB7DB9928}" cxnId="{65A7B7F1-6111-4EC9-8EF3-7743DE58A09D}" type="parTrans">
      <dgm:prSet/>
      <dgm:spPr/>
    </dgm:pt>
    <dgm:pt modelId="{41BBF51E-0015-4C24-B093-82B60341CFEA}" cxnId="{65A7B7F1-6111-4EC9-8EF3-7743DE58A09D}" type="sibTrans">
      <dgm:prSet/>
      <dgm:spPr/>
    </dgm:pt>
    <dgm:pt modelId="{C82F279B-FFDC-462F-876C-7724FDEB27F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/>
          </a:r>
          <a:endParaRPr lang="en-ZA" sz="2000" dirty="0"/>
        </a:p>
      </dgm:t>
    </dgm:pt>
    <dgm:pt modelId="{EA27F4DD-BD1B-41E6-97D1-97B53FA249A2}" cxnId="{5FC629E3-65DB-4854-B141-22C19F06F539}" type="parTrans">
      <dgm:prSet/>
      <dgm:spPr/>
    </dgm:pt>
    <dgm:pt modelId="{34C7AF5F-5BC0-414B-A5E9-BB64E60A8930}" cxnId="{5FC629E3-65DB-4854-B141-22C19F06F539}" type="sibTrans">
      <dgm:prSet/>
      <dgm:spPr/>
    </dgm:pt>
    <dgm:pt modelId="{004B5253-B00E-416F-AF73-29DF95FCBD6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Providing employers with a sufficient profile of learners 'competencies.  </a:t>
          </a:r>
          <a:r>
            <a:rPr lang="en-ZA" sz="2000" dirty="0"/>
            <a:t/>
          </a:r>
          <a:endParaRPr lang="en-ZA" sz="2000" dirty="0"/>
        </a:p>
      </dgm:t>
    </dgm:pt>
    <dgm:pt modelId="{8702CCC8-C895-4630-BCF2-DF36DAC7033A}" cxnId="{E182ADBA-6D1F-49FF-B712-51C584126213}" type="parTrans">
      <dgm:prSet/>
      <dgm:spPr/>
    </dgm:pt>
    <dgm:pt modelId="{BC1AB35B-2F44-4439-AEBC-AC055C827B5F}" cxnId="{E182ADBA-6D1F-49FF-B712-51C584126213}" type="sibTrans">
      <dgm:prSet/>
      <dgm:spPr/>
    </dgm:pt>
    <dgm:pt modelId="{F038C6BB-9DE3-49DA-BF48-57810409425D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/>
          </a:r>
          <a:endParaRPr lang="en-ZA" sz="2000" dirty="0"/>
        </a:p>
      </dgm:t>
    </dgm:pt>
    <dgm:pt modelId="{C04CFE2B-D239-4D51-9A55-64BC85CFF8EE}" cxnId="{4B4F314F-E7A2-43E5-8F1A-4CEBD20B1435}" type="parTrans">
      <dgm:prSet/>
      <dgm:spPr/>
    </dgm:pt>
    <dgm:pt modelId="{F2C953D5-9193-455F-B5E2-E6A3BE26574B}" cxnId="{4B4F314F-E7A2-43E5-8F1A-4CEBD20B1435}" type="sibTrans">
      <dgm:prSet/>
      <dgm:spPr/>
    </dgm:pt>
    <dgm:pt modelId="{DE7098AB-8CEF-413D-AF3B-B5E6A4FE1521}">
      <dgm:prSet phldr="0" custT="1"/>
      <dgm:spPr/>
      <dgm:t>
        <a:bodyPr vert="horz" wrap="square"/>
        <a:p>
          <a:pPr algn="l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EA7C7EFE-4723-4DF1-8758-5D57B17BCA17}" cxnId="{DB5AE67F-D4F6-4E31-B7A5-E761409B7CEB}" type="parTrans">
      <dgm:prSet/>
      <dgm:spPr/>
    </dgm:pt>
    <dgm:pt modelId="{08DC4BED-613A-4742-B535-E55B63534486}" cxnId="{DB5AE67F-D4F6-4E31-B7A5-E761409B7CEB}" type="sibTrans">
      <dgm:prSet/>
      <dgm:spPr/>
    </dgm:pt>
    <dgm:pt modelId="{36928BB1-F741-41E6-A11F-872744D9AB71}" type="pres">
      <dgm:prSet presAssocID="{E1BF03DF-DB8A-462A-8D2A-B02FBB16C6FC}" presName="linearFlow" presStyleCnt="0">
        <dgm:presLayoutVars>
          <dgm:dir/>
          <dgm:animLvl val="lvl"/>
          <dgm:resizeHandles val="exact"/>
        </dgm:presLayoutVars>
      </dgm:prSet>
      <dgm:spPr/>
    </dgm:pt>
    <dgm:pt modelId="{24113FBF-71B3-438E-B93D-A442C1449AD5}" type="pres">
      <dgm:prSet presAssocID="{64B25CFF-6258-4DC0-803E-846EE6702A42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7E97D5AB-B93C-4357-9649-9A6C0345857A}" type="pres">
      <dgm:prSet presAssocID="{64B25CFF-6258-4DC0-803E-846EE6702A42}" presName="parentText" presStyleLbl="alignNode1" presStyleIdx="0" presStyleCnt="1" custScaleX="88475" custScaleY="94487">
        <dgm:presLayoutVars>
          <dgm:chMax val="1"/>
          <dgm:bulletEnabled val="1"/>
        </dgm:presLayoutVars>
      </dgm:prSet>
      <dgm:spPr/>
    </dgm:pt>
    <dgm:pt modelId="{C14CC99C-A43D-423F-9535-7AF97BD33A69}" type="pres">
      <dgm:prSet presAssocID="{64B25CFF-6258-4DC0-803E-846EE6702A42}" presName="descendantText" presStyleLbl="alignAcc1" presStyleIdx="0" presStyleCnt="1" custScaleX="100489" custScaleY="180778">
        <dgm:presLayoutVars>
          <dgm:bulletEnabled val="1"/>
        </dgm:presLayoutVars>
      </dgm:prSet>
      <dgm:spPr/>
    </dgm:pt>
  </dgm:ptLst>
  <dgm:cxnLst>
    <dgm:cxn modelId="{8F2FB412-E447-42CA-8EE7-E21923D1E0B4}" srcId="{E1BF03DF-DB8A-462A-8D2A-B02FBB16C6FC}" destId="{64B25CFF-6258-4DC0-803E-846EE6702A42}" srcOrd="0" destOrd="0" parTransId="{FC4E15F3-2F21-4DD2-A2AA-D7EB1435DB71}" sibTransId="{F303DA85-6172-43B3-AD96-FE9A264CD42D}"/>
    <dgm:cxn modelId="{4A97EE4C-8765-4813-ABBD-3EA6EFAA88D2}" srcId="{64B25CFF-6258-4DC0-803E-846EE6702A42}" destId="{092AC093-B551-4073-A1EE-F77D9C35A781}" srcOrd="0" destOrd="0" parTransId="{9B309E82-0DB7-4688-9A3B-CEB0FD2B8B11}" sibTransId="{6C391FA7-51E6-46DB-B036-FD96A2E48F02}"/>
    <dgm:cxn modelId="{5547D763-81D8-4A87-ACE3-81D6F56AD3DF}" srcId="{64B25CFF-6258-4DC0-803E-846EE6702A42}" destId="{2FF8E132-FA29-4266-AC29-7B3EF4F75CC5}" srcOrd="1" destOrd="0" parTransId="{62434C22-D395-4EE9-8DD6-64E455D69415}" sibTransId="{741697FD-204C-40AF-B23B-D9FD387BEDFC}"/>
    <dgm:cxn modelId="{2453003F-CBC0-487B-A157-736C9F0F919D}" srcId="{64B25CFF-6258-4DC0-803E-846EE6702A42}" destId="{1A3F5BA1-589E-43E9-A20D-D49D9B72ABE8}" srcOrd="2" destOrd="0" parTransId="{338AAA4E-59E2-43CB-9D83-E3C17CA4C85A}" sibTransId="{0113C714-9035-4F25-AECB-FF5F783FDE62}"/>
    <dgm:cxn modelId="{F9FD7C2F-280A-414F-B052-6893C77F81FF}" srcId="{64B25CFF-6258-4DC0-803E-846EE6702A42}" destId="{EDF414A0-F4C9-4BCD-9308-D4845444B6F9}" srcOrd="3" destOrd="0" parTransId="{ECD21217-9001-474B-ADD2-8EDCA30BF396}" sibTransId="{12A1A72C-697D-4322-B99A-71C4308CA137}"/>
    <dgm:cxn modelId="{7119CAF0-9C16-4651-B6D9-DB239A30E2B2}" srcId="{64B25CFF-6258-4DC0-803E-846EE6702A42}" destId="{E0EEE704-891C-4E70-A7C9-5D53341369F6}" srcOrd="4" destOrd="0" parTransId="{E0E7204B-2CFA-4D75-8EE3-A64FD618B78C}" sibTransId="{93291FAE-4CC4-49CC-8035-9D4F863CDE47}"/>
    <dgm:cxn modelId="{3553C070-39D7-4A8C-97D7-59E55C413666}" srcId="{64B25CFF-6258-4DC0-803E-846EE6702A42}" destId="{78F19CA7-51EA-4298-907A-0B9FA88EF68C}" srcOrd="5" destOrd="0" parTransId="{2592F6AF-B964-44A8-BA00-E988185FD4F9}" sibTransId="{0B775893-321B-46FC-AF91-9A9ED0637FA4}"/>
    <dgm:cxn modelId="{5FEABF48-8B50-4457-A4E8-7F643B87332C}" srcId="{64B25CFF-6258-4DC0-803E-846EE6702A42}" destId="{C5847107-9F27-4911-BE05-C6EB889A5A60}" srcOrd="6" destOrd="0" parTransId="{5D2A05CF-D0C3-49E7-A981-C860A0BEA0C7}" sibTransId="{9BEE246E-02BE-4266-BEF6-E7B3DDCCAAB3}"/>
    <dgm:cxn modelId="{E314781B-F9C7-49E4-8581-12C1CA2803B5}" srcId="{64B25CFF-6258-4DC0-803E-846EE6702A42}" destId="{1CDE2698-B83C-4A0C-88EB-323714194AC1}" srcOrd="7" destOrd="0" parTransId="{FEBF60E6-0C92-451B-B22D-9FA7E291FE40}" sibTransId="{37F726C1-3E51-4B0D-84C5-753FA85D1904}"/>
    <dgm:cxn modelId="{35678107-BC97-49EF-995D-9F39D0392F9E}" srcId="{64B25CFF-6258-4DC0-803E-846EE6702A42}" destId="{B5375F35-9981-4183-A323-7267747E33E8}" srcOrd="8" destOrd="0" parTransId="{DBC58D56-C05C-4823-8408-9E895089F823}" sibTransId="{E98436F9-AA77-4005-9064-EFAE046623C6}"/>
    <dgm:cxn modelId="{65A7B7F1-6111-4EC9-8EF3-7743DE58A09D}" srcId="{64B25CFF-6258-4DC0-803E-846EE6702A42}" destId="{CC4D5B37-A9C9-43F7-9B1A-ACAC4E6DC74E}" srcOrd="9" destOrd="0" parTransId="{8CE69D62-9290-4436-BC32-137FB7DB9928}" sibTransId="{41BBF51E-0015-4C24-B093-82B60341CFEA}"/>
    <dgm:cxn modelId="{5FC629E3-65DB-4854-B141-22C19F06F539}" srcId="{64B25CFF-6258-4DC0-803E-846EE6702A42}" destId="{C82F279B-FFDC-462F-876C-7724FDEB27FF}" srcOrd="10" destOrd="0" parTransId="{EA27F4DD-BD1B-41E6-97D1-97B53FA249A2}" sibTransId="{34C7AF5F-5BC0-414B-A5E9-BB64E60A8930}"/>
    <dgm:cxn modelId="{E182ADBA-6D1F-49FF-B712-51C584126213}" srcId="{64B25CFF-6258-4DC0-803E-846EE6702A42}" destId="{004B5253-B00E-416F-AF73-29DF95FCBD63}" srcOrd="11" destOrd="0" parTransId="{8702CCC8-C895-4630-BCF2-DF36DAC7033A}" sibTransId="{BC1AB35B-2F44-4439-AEBC-AC055C827B5F}"/>
    <dgm:cxn modelId="{4B4F314F-E7A2-43E5-8F1A-4CEBD20B1435}" srcId="{64B25CFF-6258-4DC0-803E-846EE6702A42}" destId="{F038C6BB-9DE3-49DA-BF48-57810409425D}" srcOrd="12" destOrd="0" parTransId="{C04CFE2B-D239-4D51-9A55-64BC85CFF8EE}" sibTransId="{F2C953D5-9193-455F-B5E2-E6A3BE26574B}"/>
    <dgm:cxn modelId="{DB5AE67F-D4F6-4E31-B7A5-E761409B7CEB}" srcId="{64B25CFF-6258-4DC0-803E-846EE6702A42}" destId="{DE7098AB-8CEF-413D-AF3B-B5E6A4FE1521}" srcOrd="13" destOrd="0" parTransId="{EA7C7EFE-4723-4DF1-8758-5D57B17BCA17}" sibTransId="{08DC4BED-613A-4742-B535-E55B63534486}"/>
    <dgm:cxn modelId="{AB1EF6B6-7BBF-4F5C-954C-7BC308FE713B}" type="presOf" srcId="{E1BF03DF-DB8A-462A-8D2A-B02FBB16C6FC}" destId="{36928BB1-F741-41E6-A11F-872744D9AB71}" srcOrd="0" destOrd="0" presId="urn:microsoft.com/office/officeart/2005/8/layout/chevron2"/>
    <dgm:cxn modelId="{35C93B60-10FB-4953-91D5-C81A33FBE8D5}" type="presParOf" srcId="{36928BB1-F741-41E6-A11F-872744D9AB71}" destId="{24113FBF-71B3-438E-B93D-A442C1449AD5}" srcOrd="0" destOrd="0" presId="urn:microsoft.com/office/officeart/2005/8/layout/chevron2"/>
    <dgm:cxn modelId="{0B6E721B-5FFB-497C-BD3B-880F1D5D6299}" type="presParOf" srcId="{24113FBF-71B3-438E-B93D-A442C1449AD5}" destId="{7E97D5AB-B93C-4357-9649-9A6C0345857A}" srcOrd="0" destOrd="0" presId="urn:microsoft.com/office/officeart/2005/8/layout/chevron2"/>
    <dgm:cxn modelId="{CB6A270F-871B-4268-9CFF-36FF0A279651}" type="presOf" srcId="{64B25CFF-6258-4DC0-803E-846EE6702A42}" destId="{7E97D5AB-B93C-4357-9649-9A6C0345857A}" srcOrd="0" destOrd="0" presId="urn:microsoft.com/office/officeart/2005/8/layout/chevron2"/>
    <dgm:cxn modelId="{B68DCFF8-1FE3-425A-B553-14B184F4EBAD}" type="presParOf" srcId="{24113FBF-71B3-438E-B93D-A442C1449AD5}" destId="{C14CC99C-A43D-423F-9535-7AF97BD33A69}" srcOrd="1" destOrd="0" presId="urn:microsoft.com/office/officeart/2005/8/layout/chevron2"/>
    <dgm:cxn modelId="{693F1BD5-8E45-4659-A100-55B2B7299A44}" type="presOf" srcId="{092AC093-B551-4073-A1EE-F77D9C35A781}" destId="{C14CC99C-A43D-423F-9535-7AF97BD33A69}" srcOrd="0" destOrd="0" presId="urn:microsoft.com/office/officeart/2005/8/layout/chevron2"/>
    <dgm:cxn modelId="{358C091C-372E-4E8D-AC59-6C47E5313142}" type="presOf" srcId="{2FF8E132-FA29-4266-AC29-7B3EF4F75CC5}" destId="{C14CC99C-A43D-423F-9535-7AF97BD33A69}" srcOrd="0" destOrd="1" presId="urn:microsoft.com/office/officeart/2005/8/layout/chevron2"/>
    <dgm:cxn modelId="{698B4005-BD53-4DE4-A8A7-F1CB437C9471}" type="presOf" srcId="{1A3F5BA1-589E-43E9-A20D-D49D9B72ABE8}" destId="{C14CC99C-A43D-423F-9535-7AF97BD33A69}" srcOrd="0" destOrd="2" presId="urn:microsoft.com/office/officeart/2005/8/layout/chevron2"/>
    <dgm:cxn modelId="{0CFCBA9B-E34C-42CB-9A38-1711FD392112}" type="presOf" srcId="{EDF414A0-F4C9-4BCD-9308-D4845444B6F9}" destId="{C14CC99C-A43D-423F-9535-7AF97BD33A69}" srcOrd="0" destOrd="3" presId="urn:microsoft.com/office/officeart/2005/8/layout/chevron2"/>
    <dgm:cxn modelId="{60C155AA-4B4D-4CF2-951C-C09B429CFDF6}" type="presOf" srcId="{E0EEE704-891C-4E70-A7C9-5D53341369F6}" destId="{C14CC99C-A43D-423F-9535-7AF97BD33A69}" srcOrd="0" destOrd="4" presId="urn:microsoft.com/office/officeart/2005/8/layout/chevron2"/>
    <dgm:cxn modelId="{479A9329-228E-432E-9490-D33056211E55}" type="presOf" srcId="{78F19CA7-51EA-4298-907A-0B9FA88EF68C}" destId="{C14CC99C-A43D-423F-9535-7AF97BD33A69}" srcOrd="0" destOrd="5" presId="urn:microsoft.com/office/officeart/2005/8/layout/chevron2"/>
    <dgm:cxn modelId="{48A92F7E-138E-4F8D-A0F9-76ED8F23BFFB}" type="presOf" srcId="{C5847107-9F27-4911-BE05-C6EB889A5A60}" destId="{C14CC99C-A43D-423F-9535-7AF97BD33A69}" srcOrd="0" destOrd="6" presId="urn:microsoft.com/office/officeart/2005/8/layout/chevron2"/>
    <dgm:cxn modelId="{8A029F11-9752-49E0-82A8-DCB455D539A4}" type="presOf" srcId="{1CDE2698-B83C-4A0C-88EB-323714194AC1}" destId="{C14CC99C-A43D-423F-9535-7AF97BD33A69}" srcOrd="0" destOrd="7" presId="urn:microsoft.com/office/officeart/2005/8/layout/chevron2"/>
    <dgm:cxn modelId="{2515AE50-D105-4678-A2A0-E97F80E0E7F1}" type="presOf" srcId="{B5375F35-9981-4183-A323-7267747E33E8}" destId="{C14CC99C-A43D-423F-9535-7AF97BD33A69}" srcOrd="0" destOrd="8" presId="urn:microsoft.com/office/officeart/2005/8/layout/chevron2"/>
    <dgm:cxn modelId="{67D4DB37-7A87-4A90-8375-2B7AFB0AE597}" type="presOf" srcId="{CC4D5B37-A9C9-43F7-9B1A-ACAC4E6DC74E}" destId="{C14CC99C-A43D-423F-9535-7AF97BD33A69}" srcOrd="0" destOrd="9" presId="urn:microsoft.com/office/officeart/2005/8/layout/chevron2"/>
    <dgm:cxn modelId="{20E31549-D3AE-45A5-9BF2-CA030756F5DD}" type="presOf" srcId="{C82F279B-FFDC-462F-876C-7724FDEB27FF}" destId="{C14CC99C-A43D-423F-9535-7AF97BD33A69}" srcOrd="0" destOrd="10" presId="urn:microsoft.com/office/officeart/2005/8/layout/chevron2"/>
    <dgm:cxn modelId="{57041C91-E064-4547-816D-5A33173DE2DA}" type="presOf" srcId="{004B5253-B00E-416F-AF73-29DF95FCBD63}" destId="{C14CC99C-A43D-423F-9535-7AF97BD33A69}" srcOrd="0" destOrd="11" presId="urn:microsoft.com/office/officeart/2005/8/layout/chevron2"/>
    <dgm:cxn modelId="{9A35C2FF-2F8E-465D-8C6E-CEBEB5986088}" type="presOf" srcId="{F038C6BB-9DE3-49DA-BF48-57810409425D}" destId="{C14CC99C-A43D-423F-9535-7AF97BD33A69}" srcOrd="0" destOrd="12" presId="urn:microsoft.com/office/officeart/2005/8/layout/chevron2"/>
    <dgm:cxn modelId="{450936C3-50A0-4BFF-8916-FE6CF7E3C5EE}" type="presOf" srcId="{DE7098AB-8CEF-413D-AF3B-B5E6A4FE1521}" destId="{C14CC99C-A43D-423F-9535-7AF97BD33A69}" srcOrd="0" destOrd="13" presId="urn:microsoft.com/office/officeart/2005/8/layout/chevron2"/>
  </dgm:cxnLst>
  <dgm:bg>
    <a:solidFill>
      <a:schemeClr val="accent1"/>
    </a:solidFill>
  </dgm:bg>
  <dgm:whole>
    <a:ln w="19050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BF03DF-DB8A-462A-8D2A-B02FBB16C6FC}" type="doc">
      <dgm:prSet loTypeId="urn:microsoft.com/office/officeart/2005/8/layout/chevron2" loCatId="process" qsTypeId="urn:microsoft.com/office/officeart/2005/8/quickstyle/simple3#2" qsCatId="simple" csTypeId="urn:microsoft.com/office/officeart/2005/8/colors/accent1_2#7" csCatId="accent1" phldr="1"/>
      <dgm:spPr/>
      <dgm:t>
        <a:bodyPr/>
        <a:lstStyle/>
        <a:p>
          <a:endParaRPr lang="en-ZA"/>
        </a:p>
      </dgm:t>
    </dgm:pt>
    <dgm:pt modelId="{64B25CFF-6258-4DC0-803E-846EE6702A42}">
      <dgm:prSet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2400" dirty="0"/>
            <a:t>NCS-CAPS CODING AND ROBOTICS: SPECIFIC AIMS:</a:t>
          </a:r>
          <a:endParaRPr lang="en-ZA" sz="5500" b="1" dirty="0"/>
        </a:p>
      </dgm:t>
    </dgm:pt>
    <dgm:pt modelId="{FC4E15F3-2F21-4DD2-A2AA-D7EB1435DB71}" cxnId="{7D164F99-FD26-417B-B94B-BB10484450E0}" type="parTrans">
      <dgm:prSet/>
      <dgm:spPr/>
      <dgm:t>
        <a:bodyPr/>
        <a:lstStyle/>
        <a:p>
          <a:endParaRPr lang="en-ZA"/>
        </a:p>
      </dgm:t>
    </dgm:pt>
    <dgm:pt modelId="{F303DA85-6172-43B3-AD96-FE9A264CD42D}" cxnId="{7D164F99-FD26-417B-B94B-BB10484450E0}" type="sibTrans">
      <dgm:prSet/>
      <dgm:spPr/>
      <dgm:t>
        <a:bodyPr/>
        <a:lstStyle/>
        <a:p>
          <a:endParaRPr lang="en-ZA"/>
        </a:p>
      </dgm:t>
    </dgm:pt>
    <dgm:pt modelId="{F9D75D9D-7F3A-4BD3-9F6F-8EDB7006228F}">
      <dgm:prSet phldr="0" custT="1"/>
      <dgm:spPr>
        <a:solidFill>
          <a:schemeClr val="bg1">
            <a:alpha val="90000"/>
          </a:schemeClr>
        </a:solidFill>
        <a:ln w="19050"/>
        <a:scene3d>
          <a:camera prst="orthographicFront"/>
          <a:lightRig rig="threePt" dir="t"/>
        </a:scene3d>
        <a:sp3d>
          <a:bevelT w="114300" prst="artDeco"/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A0C47D7F-3C47-45DC-8A38-EA21117EF774}" cxnId="{AE85B27A-A1B3-4571-93B3-5DFCC5652C87}" type="parTrans">
      <dgm:prSet/>
      <dgm:spPr/>
      <dgm:t>
        <a:bodyPr/>
        <a:lstStyle/>
        <a:p>
          <a:endParaRPr lang="en-ZA"/>
        </a:p>
      </dgm:t>
    </dgm:pt>
    <dgm:pt modelId="{4C4A2234-099B-4CD4-8D51-4106C3D83D6D}" cxnId="{AE85B27A-A1B3-4571-93B3-5DFCC5652C87}" type="sibTrans">
      <dgm:prSet/>
      <dgm:spPr/>
      <dgm:t>
        <a:bodyPr/>
        <a:lstStyle/>
        <a:p>
          <a:endParaRPr lang="en-ZA"/>
        </a:p>
      </dgm:t>
    </dgm:pt>
    <dgm:pt modelId="{D278D1D9-603F-4E76-8196-FBA877AB98CD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1" dirty="0"/>
            <a:t/>
          </a:r>
          <a:endParaRPr lang="en-ZA" sz="2400" b="1" dirty="0"/>
        </a:p>
      </dgm:t>
    </dgm:pt>
    <dgm:pt modelId="{14ACD02C-454C-4B76-831C-D31066A828FE}" cxnId="{D45A945C-D08B-471C-9BDB-A36DC449700E}" type="parTrans">
      <dgm:prSet/>
      <dgm:spPr/>
    </dgm:pt>
    <dgm:pt modelId="{542DABC4-9D33-4323-9522-D4330E0D3D02}" cxnId="{D45A945C-D08B-471C-9BDB-A36DC449700E}" type="sibTrans">
      <dgm:prSet/>
      <dgm:spPr/>
    </dgm:pt>
    <dgm:pt modelId="{6EE58D6F-BE0A-4B33-A731-63528035FCB4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1" dirty="0"/>
            <a:t/>
          </a:r>
          <a:endParaRPr lang="en-ZA" sz="2400" b="1" dirty="0"/>
        </a:p>
      </dgm:t>
    </dgm:pt>
    <dgm:pt modelId="{E11F7F35-A29A-483E-A7AA-FAEAE4974217}" cxnId="{1772A018-D18F-4EE9-8602-4C1D7CA7DDEC}" type="parTrans">
      <dgm:prSet/>
      <dgm:spPr/>
    </dgm:pt>
    <dgm:pt modelId="{54B85D8A-4710-4E67-866F-5F6E6E2D148F}" cxnId="{1772A018-D18F-4EE9-8602-4C1D7CA7DDEC}" type="sibTrans">
      <dgm:prSet/>
      <dgm:spPr/>
    </dgm:pt>
    <dgm:pt modelId="{EE415F0D-A095-4A75-85C9-028398B738D2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1" dirty="0"/>
            <a:t>09 SPECIFIC  AIMS</a:t>
          </a:r>
          <a:r>
            <a:rPr lang="en-ZA" sz="2000" b="1" i="1" dirty="0"/>
            <a:t/>
          </a:r>
          <a:endParaRPr lang="en-ZA" sz="2000" b="1" i="1" dirty="0"/>
        </a:p>
      </dgm:t>
    </dgm:pt>
    <dgm:pt modelId="{00A96AC6-8784-4ED1-853B-1678B57808BD}" cxnId="{515374EE-5B8C-4FC3-871D-C80E9203326D}" type="parTrans">
      <dgm:prSet/>
      <dgm:spPr/>
    </dgm:pt>
    <dgm:pt modelId="{28C43E13-01ED-446F-8F61-E8C92A9E2960}" cxnId="{515374EE-5B8C-4FC3-871D-C80E9203326D}" type="sibTrans">
      <dgm:prSet/>
      <dgm:spPr/>
    </dgm:pt>
    <dgm:pt modelId="{715576FE-F995-4BE7-9745-1268BA69A747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i="1" dirty="0"/>
            <a:t>Coding and Robotics as a subject, aims to develop the following for the learner to be able to:-</a:t>
          </a:r>
          <a:r>
            <a:rPr lang="en-ZA" sz="2000" b="1" i="1" dirty="0"/>
            <a:t/>
          </a:r>
          <a:endParaRPr lang="en-ZA" sz="2000" b="1" i="1" dirty="0"/>
        </a:p>
      </dgm:t>
    </dgm:pt>
    <dgm:pt modelId="{A1EF310C-B364-490C-9933-B9675FEC8824}" cxnId="{58E15726-4EFD-43CD-9ECD-2939F2F795AE}" type="parTrans">
      <dgm:prSet/>
      <dgm:spPr/>
    </dgm:pt>
    <dgm:pt modelId="{C45B7EA1-E5F6-433F-988A-712191E0F44F}" cxnId="{58E15726-4EFD-43CD-9ECD-2939F2F795AE}" type="sibTrans">
      <dgm:prSet/>
      <dgm:spPr/>
    </dgm:pt>
    <dgm:pt modelId="{3B3F759D-38DA-4079-9E40-6353C96CF0B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 Develop computational thinking skills to solve problems.</a:t>
          </a:r>
          <a:r>
            <a:rPr lang="en-ZA" sz="2000" dirty="0"/>
            <a:t/>
          </a:r>
          <a:endParaRPr lang="en-ZA" sz="2000" dirty="0"/>
        </a:p>
      </dgm:t>
    </dgm:pt>
    <dgm:pt modelId="{9354F501-CE47-450B-946F-1C387B74E25E}" cxnId="{44A78BEC-AD33-4525-92AB-54AC9829853B}" type="parTrans">
      <dgm:prSet/>
      <dgm:spPr/>
    </dgm:pt>
    <dgm:pt modelId="{2CBBBADD-324E-4B7D-98FF-6963EEFC8A9C}" cxnId="{44A78BEC-AD33-4525-92AB-54AC9829853B}" type="sibTrans">
      <dgm:prSet/>
      <dgm:spPr/>
    </dgm:pt>
    <dgm:pt modelId="{252D759E-6AFD-4B91-82BE-0648DBC338C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 Advance design thinking to develop creative and human centred approaches to solve problems.</a:t>
          </a:r>
          <a:r>
            <a:rPr lang="en-ZA" sz="2000" dirty="0"/>
            <a:t/>
          </a:r>
          <a:endParaRPr lang="en-ZA" sz="2000" dirty="0"/>
        </a:p>
      </dgm:t>
    </dgm:pt>
    <dgm:pt modelId="{733A4AEB-D996-4C67-8019-AA491183E4C6}" cxnId="{48B9CFC2-5FCE-4D65-8710-687361259604}" type="parTrans">
      <dgm:prSet/>
      <dgm:spPr/>
    </dgm:pt>
    <dgm:pt modelId="{BEFCD711-F433-4464-BE5F-D151F071B809}" cxnId="{48B9CFC2-5FCE-4D65-8710-687361259604}" type="sibTrans">
      <dgm:prSet/>
      <dgm:spPr/>
    </dgm:pt>
    <dgm:pt modelId="{52C250DA-45EE-47E5-A027-3D5EE6CC8836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Became part of a generation of creative, innovative systems thinkers that can use coding, robotics and digital competencies to express their ideas.  </a:t>
          </a:r>
          <a:r>
            <a:rPr lang="en-ZA" sz="2000" dirty="0"/>
            <a:t/>
          </a:r>
          <a:endParaRPr lang="en-ZA" sz="2000" dirty="0"/>
        </a:p>
      </dgm:t>
    </dgm:pt>
    <dgm:pt modelId="{B5E3F76E-DFC6-4316-8656-A3A211718284}" cxnId="{81FA4B1D-397A-4EB3-9ED3-866841DA8D05}" type="parTrans">
      <dgm:prSet/>
      <dgm:spPr/>
    </dgm:pt>
    <dgm:pt modelId="{F0F555D2-4D6B-4D80-8BBC-50F52DFF94A6}" cxnId="{81FA4B1D-397A-4EB3-9ED3-866841DA8D05}" type="sibTrans">
      <dgm:prSet/>
      <dgm:spPr/>
    </dgm:pt>
    <dgm:pt modelId="{5556F15A-0438-4B5B-BEFB-8143DAADC802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Foster creativity, critical thinking, collaboration, communication and motivation.</a:t>
          </a:r>
          <a:r>
            <a:rPr lang="en-ZA" sz="2000" dirty="0"/>
            <a:t/>
          </a:r>
          <a:endParaRPr lang="en-ZA" sz="2000" dirty="0"/>
        </a:p>
      </dgm:t>
    </dgm:pt>
    <dgm:pt modelId="{DA7AED87-D98A-4C88-93A6-6D96B332B1A9}" cxnId="{2AA046BC-42A8-42DC-93C4-91E05C9DE669}" type="parTrans">
      <dgm:prSet/>
      <dgm:spPr/>
    </dgm:pt>
    <dgm:pt modelId="{FD3C6C0C-924B-436F-B89B-49B44681EE1E}" cxnId="{2AA046BC-42A8-42DC-93C4-91E05C9DE669}" type="sibTrans">
      <dgm:prSet/>
      <dgm:spPr/>
    </dgm:pt>
    <dgm:pt modelId="{796E3220-8DCD-4A1A-BBAC-24C4D721CCF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400" dirty="0"/>
            <a:t/>
          </a:r>
          <a:endParaRPr lang="en-ZA" sz="2400" dirty="0"/>
        </a:p>
      </dgm:t>
    </dgm:pt>
    <dgm:pt modelId="{00DC3367-8E5B-4471-94A2-BCDDDDD36896}" cxnId="{9F669DB2-12BA-4F38-9345-90EE40A9042E}" type="parTrans">
      <dgm:prSet/>
      <dgm:spPr/>
    </dgm:pt>
    <dgm:pt modelId="{9100958B-F26A-494F-96D8-22279C51CC08}" cxnId="{9F669DB2-12BA-4F38-9345-90EE40A9042E}" type="sibTrans">
      <dgm:prSet/>
      <dgm:spPr/>
    </dgm:pt>
    <dgm:pt modelId="{12078E89-05DE-448D-A67C-41B4FF4584F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400" dirty="0"/>
            <a:t/>
          </a:r>
          <a:endParaRPr lang="en-ZA" sz="2400" dirty="0"/>
        </a:p>
      </dgm:t>
    </dgm:pt>
    <dgm:pt modelId="{926AD16F-4C2E-463A-84A4-B072E3328A39}" cxnId="{3426D314-920E-4CC6-A89E-A121B6D8D5CE}" type="parTrans">
      <dgm:prSet/>
      <dgm:spPr/>
    </dgm:pt>
    <dgm:pt modelId="{EF1A6767-32D5-4BB3-99C8-59BF353E6DE2}" cxnId="{3426D314-920E-4CC6-A89E-A121B6D8D5CE}" type="sibTrans">
      <dgm:prSet/>
      <dgm:spPr/>
    </dgm:pt>
    <dgm:pt modelId="{A207E969-6F9C-4020-B986-1502AC63BC85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D1BEAD1B-1FB2-49A6-B65F-16A5265B8FF0}" cxnId="{60BBAFEE-8A34-4C93-A1A7-DAC563120EEE}" type="parTrans">
      <dgm:prSet/>
      <dgm:spPr/>
    </dgm:pt>
    <dgm:pt modelId="{599DC46A-8C27-457E-906B-30816691030A}" cxnId="{60BBAFEE-8A34-4C93-A1A7-DAC563120EEE}" type="sibTrans">
      <dgm:prSet/>
      <dgm:spPr/>
    </dgm:pt>
    <dgm:pt modelId="{689957D5-CE13-4759-A9E3-CDF7BB35CE26}">
      <dgm:prSet phldr="0" custT="1"/>
      <dgm:spPr/>
      <dgm:t>
        <a:bodyPr vert="horz" wrap="square"/>
        <a:p>
          <a:pPr algn="l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EC417953-F33A-4848-BC52-3FD6E8640A8E}" cxnId="{8C19E1B2-651C-4164-A8A5-200864F0C3B5}" type="parTrans">
      <dgm:prSet/>
      <dgm:spPr/>
    </dgm:pt>
    <dgm:pt modelId="{C9EBB2BD-FE60-4A24-BB75-CEF787D09AFB}" cxnId="{8C19E1B2-651C-4164-A8A5-200864F0C3B5}" type="sibTrans">
      <dgm:prSet/>
      <dgm:spPr/>
    </dgm:pt>
    <dgm:pt modelId="{36928BB1-F741-41E6-A11F-872744D9AB71}" type="pres">
      <dgm:prSet presAssocID="{E1BF03DF-DB8A-462A-8D2A-B02FBB16C6FC}" presName="linearFlow" presStyleCnt="0">
        <dgm:presLayoutVars>
          <dgm:dir/>
          <dgm:animLvl val="lvl"/>
          <dgm:resizeHandles val="exact"/>
        </dgm:presLayoutVars>
      </dgm:prSet>
      <dgm:spPr/>
    </dgm:pt>
    <dgm:pt modelId="{24113FBF-71B3-438E-B93D-A442C1449AD5}" type="pres">
      <dgm:prSet presAssocID="{64B25CFF-6258-4DC0-803E-846EE6702A42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7E97D5AB-B93C-4357-9649-9A6C0345857A}" type="pres">
      <dgm:prSet presAssocID="{64B25CFF-6258-4DC0-803E-846EE6702A42}" presName="parentText" presStyleLbl="alignNode1" presStyleIdx="0" presStyleCnt="1" custScaleX="88475" custScaleY="94487">
        <dgm:presLayoutVars>
          <dgm:chMax val="1"/>
          <dgm:bulletEnabled val="1"/>
        </dgm:presLayoutVars>
      </dgm:prSet>
      <dgm:spPr/>
    </dgm:pt>
    <dgm:pt modelId="{C14CC99C-A43D-423F-9535-7AF97BD33A69}" type="pres">
      <dgm:prSet presAssocID="{64B25CFF-6258-4DC0-803E-846EE6702A42}" presName="descendantText" presStyleLbl="alignAcc1" presStyleIdx="0" presStyleCnt="1" custScaleX="100489" custScaleY="203911" custLinFactNeighborX="741" custLinFactNeighborY="18286">
        <dgm:presLayoutVars>
          <dgm:bulletEnabled val="1"/>
        </dgm:presLayoutVars>
      </dgm:prSet>
      <dgm:spPr/>
    </dgm:pt>
  </dgm:ptLst>
  <dgm:cxnLst>
    <dgm:cxn modelId="{7D164F99-FD26-417B-B94B-BB10484450E0}" srcId="{E1BF03DF-DB8A-462A-8D2A-B02FBB16C6FC}" destId="{64B25CFF-6258-4DC0-803E-846EE6702A42}" srcOrd="0" destOrd="0" parTransId="{FC4E15F3-2F21-4DD2-A2AA-D7EB1435DB71}" sibTransId="{F303DA85-6172-43B3-AD96-FE9A264CD42D}"/>
    <dgm:cxn modelId="{AE85B27A-A1B3-4571-93B3-5DFCC5652C87}" srcId="{64B25CFF-6258-4DC0-803E-846EE6702A42}" destId="{F9D75D9D-7F3A-4BD3-9F6F-8EDB7006228F}" srcOrd="0" destOrd="0" parTransId="{A0C47D7F-3C47-45DC-8A38-EA21117EF774}" sibTransId="{4C4A2234-099B-4CD4-8D51-4106C3D83D6D}"/>
    <dgm:cxn modelId="{D45A945C-D08B-471C-9BDB-A36DC449700E}" srcId="{64B25CFF-6258-4DC0-803E-846EE6702A42}" destId="{D278D1D9-603F-4E76-8196-FBA877AB98CD}" srcOrd="1" destOrd="0" parTransId="{14ACD02C-454C-4B76-831C-D31066A828FE}" sibTransId="{542DABC4-9D33-4323-9522-D4330E0D3D02}"/>
    <dgm:cxn modelId="{1772A018-D18F-4EE9-8602-4C1D7CA7DDEC}" srcId="{64B25CFF-6258-4DC0-803E-846EE6702A42}" destId="{6EE58D6F-BE0A-4B33-A731-63528035FCB4}" srcOrd="2" destOrd="0" parTransId="{E11F7F35-A29A-483E-A7AA-FAEAE4974217}" sibTransId="{54B85D8A-4710-4E67-866F-5F6E6E2D148F}"/>
    <dgm:cxn modelId="{515374EE-5B8C-4FC3-871D-C80E9203326D}" srcId="{64B25CFF-6258-4DC0-803E-846EE6702A42}" destId="{EE415F0D-A095-4A75-85C9-028398B738D2}" srcOrd="3" destOrd="0" parTransId="{00A96AC6-8784-4ED1-853B-1678B57808BD}" sibTransId="{28C43E13-01ED-446F-8F61-E8C92A9E2960}"/>
    <dgm:cxn modelId="{58E15726-4EFD-43CD-9ECD-2939F2F795AE}" srcId="{64B25CFF-6258-4DC0-803E-846EE6702A42}" destId="{715576FE-F995-4BE7-9745-1268BA69A747}" srcOrd="4" destOrd="0" parTransId="{A1EF310C-B364-490C-9933-B9675FEC8824}" sibTransId="{C45B7EA1-E5F6-433F-988A-712191E0F44F}"/>
    <dgm:cxn modelId="{44A78BEC-AD33-4525-92AB-54AC9829853B}" srcId="{64B25CFF-6258-4DC0-803E-846EE6702A42}" destId="{3B3F759D-38DA-4079-9E40-6353C96CF0BE}" srcOrd="5" destOrd="0" parTransId="{9354F501-CE47-450B-946F-1C387B74E25E}" sibTransId="{2CBBBADD-324E-4B7D-98FF-6963EEFC8A9C}"/>
    <dgm:cxn modelId="{48B9CFC2-5FCE-4D65-8710-687361259604}" srcId="{64B25CFF-6258-4DC0-803E-846EE6702A42}" destId="{252D759E-6AFD-4B91-82BE-0648DBC338CC}" srcOrd="6" destOrd="0" parTransId="{733A4AEB-D996-4C67-8019-AA491183E4C6}" sibTransId="{BEFCD711-F433-4464-BE5F-D151F071B809}"/>
    <dgm:cxn modelId="{81FA4B1D-397A-4EB3-9ED3-866841DA8D05}" srcId="{64B25CFF-6258-4DC0-803E-846EE6702A42}" destId="{52C250DA-45EE-47E5-A027-3D5EE6CC8836}" srcOrd="7" destOrd="0" parTransId="{B5E3F76E-DFC6-4316-8656-A3A211718284}" sibTransId="{F0F555D2-4D6B-4D80-8BBC-50F52DFF94A6}"/>
    <dgm:cxn modelId="{2AA046BC-42A8-42DC-93C4-91E05C9DE669}" srcId="{64B25CFF-6258-4DC0-803E-846EE6702A42}" destId="{5556F15A-0438-4B5B-BEFB-8143DAADC802}" srcOrd="8" destOrd="0" parTransId="{DA7AED87-D98A-4C88-93A6-6D96B332B1A9}" sibTransId="{FD3C6C0C-924B-436F-B89B-49B44681EE1E}"/>
    <dgm:cxn modelId="{9F669DB2-12BA-4F38-9345-90EE40A9042E}" srcId="{64B25CFF-6258-4DC0-803E-846EE6702A42}" destId="{796E3220-8DCD-4A1A-BBAC-24C4D721CCFF}" srcOrd="9" destOrd="0" parTransId="{00DC3367-8E5B-4471-94A2-BCDDDDD36896}" sibTransId="{9100958B-F26A-494F-96D8-22279C51CC08}"/>
    <dgm:cxn modelId="{3426D314-920E-4CC6-A89E-A121B6D8D5CE}" srcId="{64B25CFF-6258-4DC0-803E-846EE6702A42}" destId="{12078E89-05DE-448D-A67C-41B4FF4584F3}" srcOrd="10" destOrd="0" parTransId="{926AD16F-4C2E-463A-84A4-B072E3328A39}" sibTransId="{EF1A6767-32D5-4BB3-99C8-59BF353E6DE2}"/>
    <dgm:cxn modelId="{60BBAFEE-8A34-4C93-A1A7-DAC563120EEE}" srcId="{64B25CFF-6258-4DC0-803E-846EE6702A42}" destId="{A207E969-6F9C-4020-B986-1502AC63BC85}" srcOrd="11" destOrd="0" parTransId="{D1BEAD1B-1FB2-49A6-B65F-16A5265B8FF0}" sibTransId="{599DC46A-8C27-457E-906B-30816691030A}"/>
    <dgm:cxn modelId="{8C19E1B2-651C-4164-A8A5-200864F0C3B5}" srcId="{64B25CFF-6258-4DC0-803E-846EE6702A42}" destId="{689957D5-CE13-4759-A9E3-CDF7BB35CE26}" srcOrd="12" destOrd="0" parTransId="{EC417953-F33A-4848-BC52-3FD6E8640A8E}" sibTransId="{C9EBB2BD-FE60-4A24-BB75-CEF787D09AFB}"/>
    <dgm:cxn modelId="{EE3F8332-DBBF-4B88-B5BF-98F5441413C0}" type="presOf" srcId="{E1BF03DF-DB8A-462A-8D2A-B02FBB16C6FC}" destId="{36928BB1-F741-41E6-A11F-872744D9AB71}" srcOrd="0" destOrd="0" presId="urn:microsoft.com/office/officeart/2005/8/layout/chevron2"/>
    <dgm:cxn modelId="{E71253D2-D3D7-4AE2-9EFE-004941284A24}" type="presParOf" srcId="{36928BB1-F741-41E6-A11F-872744D9AB71}" destId="{24113FBF-71B3-438E-B93D-A442C1449AD5}" srcOrd="0" destOrd="0" presId="urn:microsoft.com/office/officeart/2005/8/layout/chevron2"/>
    <dgm:cxn modelId="{95888916-5DC9-4AF5-A407-B15F64FC701B}" type="presParOf" srcId="{24113FBF-71B3-438E-B93D-A442C1449AD5}" destId="{7E97D5AB-B93C-4357-9649-9A6C0345857A}" srcOrd="0" destOrd="0" presId="urn:microsoft.com/office/officeart/2005/8/layout/chevron2"/>
    <dgm:cxn modelId="{2F40B533-AA7D-417E-BCAB-FCF37A4F6ACF}" type="presOf" srcId="{64B25CFF-6258-4DC0-803E-846EE6702A42}" destId="{7E97D5AB-B93C-4357-9649-9A6C0345857A}" srcOrd="0" destOrd="0" presId="urn:microsoft.com/office/officeart/2005/8/layout/chevron2"/>
    <dgm:cxn modelId="{4A786D21-BDAD-4B04-983A-F3E8BBE1EA3E}" type="presParOf" srcId="{24113FBF-71B3-438E-B93D-A442C1449AD5}" destId="{C14CC99C-A43D-423F-9535-7AF97BD33A69}" srcOrd="1" destOrd="0" presId="urn:microsoft.com/office/officeart/2005/8/layout/chevron2"/>
    <dgm:cxn modelId="{E4136C67-0DE5-4BAD-8464-85FD00BF964D}" type="presOf" srcId="{F9D75D9D-7F3A-4BD3-9F6F-8EDB7006228F}" destId="{C14CC99C-A43D-423F-9535-7AF97BD33A69}" srcOrd="0" destOrd="0" presId="urn:microsoft.com/office/officeart/2005/8/layout/chevron2"/>
    <dgm:cxn modelId="{F7A8E50C-9DE8-4EC3-9843-F23842B6FE4C}" type="presOf" srcId="{D278D1D9-603F-4E76-8196-FBA877AB98CD}" destId="{C14CC99C-A43D-423F-9535-7AF97BD33A69}" srcOrd="0" destOrd="1" presId="urn:microsoft.com/office/officeart/2005/8/layout/chevron2"/>
    <dgm:cxn modelId="{503A923A-4D19-4E3A-A665-3572EFACD459}" type="presOf" srcId="{6EE58D6F-BE0A-4B33-A731-63528035FCB4}" destId="{C14CC99C-A43D-423F-9535-7AF97BD33A69}" srcOrd="0" destOrd="2" presId="urn:microsoft.com/office/officeart/2005/8/layout/chevron2"/>
    <dgm:cxn modelId="{769D3670-B88E-428A-96C2-980791C508EF}" type="presOf" srcId="{EE415F0D-A095-4A75-85C9-028398B738D2}" destId="{C14CC99C-A43D-423F-9535-7AF97BD33A69}" srcOrd="0" destOrd="3" presId="urn:microsoft.com/office/officeart/2005/8/layout/chevron2"/>
    <dgm:cxn modelId="{D5683BD0-25E3-4697-8350-1D62D3C24535}" type="presOf" srcId="{715576FE-F995-4BE7-9745-1268BA69A747}" destId="{C14CC99C-A43D-423F-9535-7AF97BD33A69}" srcOrd="0" destOrd="4" presId="urn:microsoft.com/office/officeart/2005/8/layout/chevron2"/>
    <dgm:cxn modelId="{969EB85E-7D6F-42C8-A79A-5E4968A61970}" type="presOf" srcId="{3B3F759D-38DA-4079-9E40-6353C96CF0BE}" destId="{C14CC99C-A43D-423F-9535-7AF97BD33A69}" srcOrd="0" destOrd="5" presId="urn:microsoft.com/office/officeart/2005/8/layout/chevron2"/>
    <dgm:cxn modelId="{A9D374DD-4C01-412E-86FB-119F9F75BF01}" type="presOf" srcId="{252D759E-6AFD-4B91-82BE-0648DBC338CC}" destId="{C14CC99C-A43D-423F-9535-7AF97BD33A69}" srcOrd="0" destOrd="6" presId="urn:microsoft.com/office/officeart/2005/8/layout/chevron2"/>
    <dgm:cxn modelId="{ECB90EFB-6253-45B0-BC03-30C054997A01}" type="presOf" srcId="{52C250DA-45EE-47E5-A027-3D5EE6CC8836}" destId="{C14CC99C-A43D-423F-9535-7AF97BD33A69}" srcOrd="0" destOrd="7" presId="urn:microsoft.com/office/officeart/2005/8/layout/chevron2"/>
    <dgm:cxn modelId="{98B138AB-2D4F-458D-BABB-CC0A4BF8D837}" type="presOf" srcId="{5556F15A-0438-4B5B-BEFB-8143DAADC802}" destId="{C14CC99C-A43D-423F-9535-7AF97BD33A69}" srcOrd="0" destOrd="8" presId="urn:microsoft.com/office/officeart/2005/8/layout/chevron2"/>
    <dgm:cxn modelId="{DEE35174-4662-4A22-8ED7-0E5EE6A49A7E}" type="presOf" srcId="{796E3220-8DCD-4A1A-BBAC-24C4D721CCFF}" destId="{C14CC99C-A43D-423F-9535-7AF97BD33A69}" srcOrd="0" destOrd="9" presId="urn:microsoft.com/office/officeart/2005/8/layout/chevron2"/>
    <dgm:cxn modelId="{7F726767-C30B-4FCA-BABF-A0DCB5269D34}" type="presOf" srcId="{12078E89-05DE-448D-A67C-41B4FF4584F3}" destId="{C14CC99C-A43D-423F-9535-7AF97BD33A69}" srcOrd="0" destOrd="10" presId="urn:microsoft.com/office/officeart/2005/8/layout/chevron2"/>
    <dgm:cxn modelId="{619C5E30-E4ED-42B9-A65F-C55399368006}" type="presOf" srcId="{A207E969-6F9C-4020-B986-1502AC63BC85}" destId="{C14CC99C-A43D-423F-9535-7AF97BD33A69}" srcOrd="0" destOrd="11" presId="urn:microsoft.com/office/officeart/2005/8/layout/chevron2"/>
    <dgm:cxn modelId="{479F0BCB-4165-47C1-9642-115CD45F7305}" type="presOf" srcId="{689957D5-CE13-4759-A9E3-CDF7BB35CE26}" destId="{C14CC99C-A43D-423F-9535-7AF97BD33A69}" srcOrd="0" destOrd="12" presId="urn:microsoft.com/office/officeart/2005/8/layout/chevron2"/>
  </dgm:cxnLst>
  <dgm:bg>
    <a:solidFill>
      <a:schemeClr val="accent1"/>
    </a:solidFill>
  </dgm:bg>
  <dgm:whole>
    <a:ln w="28575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BF03DF-DB8A-462A-8D2A-B02FBB16C6FC}" type="doc">
      <dgm:prSet loTypeId="urn:microsoft.com/office/officeart/2005/8/layout/chevron2" loCatId="process" qsTypeId="urn:microsoft.com/office/officeart/2005/8/quickstyle/simple3#2" qsCatId="simple" csTypeId="urn:microsoft.com/office/officeart/2005/8/colors/accent1_2#7" csCatId="accent1" phldr="1"/>
      <dgm:spPr/>
      <dgm:t>
        <a:bodyPr/>
        <a:lstStyle/>
        <a:p>
          <a:endParaRPr lang="en-ZA"/>
        </a:p>
      </dgm:t>
    </dgm:pt>
    <dgm:pt modelId="{64B25CFF-6258-4DC0-803E-846EE6702A42}">
      <dgm:prSet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2400" dirty="0"/>
            <a:t>NCS-CAPS CODING AND ROBOTICS: SPECIFIC AIMS:</a:t>
          </a:r>
          <a:endParaRPr lang="en-ZA" sz="5500" b="1" dirty="0"/>
        </a:p>
      </dgm:t>
    </dgm:pt>
    <dgm:pt modelId="{FC4E15F3-2F21-4DD2-A2AA-D7EB1435DB71}" cxnId="{A3A5744C-A824-4134-A5CD-B2ECE55F72D0}" type="parTrans">
      <dgm:prSet/>
      <dgm:spPr/>
      <dgm:t>
        <a:bodyPr/>
        <a:lstStyle/>
        <a:p>
          <a:endParaRPr lang="en-ZA"/>
        </a:p>
      </dgm:t>
    </dgm:pt>
    <dgm:pt modelId="{F303DA85-6172-43B3-AD96-FE9A264CD42D}" cxnId="{A3A5744C-A824-4134-A5CD-B2ECE55F72D0}" type="sibTrans">
      <dgm:prSet/>
      <dgm:spPr/>
      <dgm:t>
        <a:bodyPr/>
        <a:lstStyle/>
        <a:p>
          <a:endParaRPr lang="en-ZA"/>
        </a:p>
      </dgm:t>
    </dgm:pt>
    <dgm:pt modelId="{F9D75D9D-7F3A-4BD3-9F6F-8EDB7006228F}">
      <dgm:prSet phldr="0" custT="1"/>
      <dgm:spPr>
        <a:solidFill>
          <a:schemeClr val="bg1">
            <a:alpha val="90000"/>
          </a:schemeClr>
        </a:solidFill>
        <a:ln w="19050"/>
        <a:scene3d>
          <a:camera prst="orthographicFront"/>
          <a:lightRig rig="threePt" dir="t"/>
        </a:scene3d>
        <a:sp3d>
          <a:bevelT w="114300" prst="artDeco"/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A0C47D7F-3C47-45DC-8A38-EA21117EF774}" cxnId="{AC4D6CF1-52E0-473F-B8C8-FAFE5CE2CA7A}" type="parTrans">
      <dgm:prSet/>
      <dgm:spPr/>
      <dgm:t>
        <a:bodyPr/>
        <a:lstStyle/>
        <a:p>
          <a:endParaRPr lang="en-ZA"/>
        </a:p>
      </dgm:t>
    </dgm:pt>
    <dgm:pt modelId="{4C4A2234-099B-4CD4-8D51-4106C3D83D6D}" cxnId="{AC4D6CF1-52E0-473F-B8C8-FAFE5CE2CA7A}" type="sibTrans">
      <dgm:prSet/>
      <dgm:spPr/>
      <dgm:t>
        <a:bodyPr/>
        <a:lstStyle/>
        <a:p>
          <a:endParaRPr lang="en-ZA"/>
        </a:p>
      </dgm:t>
    </dgm:pt>
    <dgm:pt modelId="{09EA88FF-8ABE-4084-B0B7-4BABEA82C5B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/>
          </a:r>
          <a:endParaRPr lang="en-ZA" sz="2000" dirty="0"/>
        </a:p>
      </dgm:t>
    </dgm:pt>
    <dgm:pt modelId="{6A097995-0BD7-4838-856B-C3362B111FB8}" cxnId="{69A22CE1-8E1D-4F58-9D49-FE9012033C4A}" type="parTrans">
      <dgm:prSet/>
      <dgm:spPr/>
    </dgm:pt>
    <dgm:pt modelId="{36E10007-6248-4DE5-AE6B-851F15108332}" cxnId="{69A22CE1-8E1D-4F58-9D49-FE9012033C4A}" type="sibTrans">
      <dgm:prSet/>
      <dgm:spPr/>
    </dgm:pt>
    <dgm:pt modelId="{E54D320A-E9B3-433C-BA9F-FF973B7D0265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 </a:t>
          </a:r>
          <a:endParaRPr lang="en-ZA" sz="2000" dirty="0"/>
        </a:p>
      </dgm:t>
    </dgm:pt>
    <dgm:pt modelId="{9F5D0D2B-B14B-4390-B791-4D73831C17D6}" cxnId="{7878C720-CC90-4728-A57E-1DA0195B4288}" type="parTrans">
      <dgm:prSet/>
      <dgm:spPr/>
    </dgm:pt>
    <dgm:pt modelId="{909D47D5-6A19-4C11-BA06-4C9BFACC1D88}" cxnId="{7878C720-CC90-4728-A57E-1DA0195B4288}" type="sibTrans">
      <dgm:prSet/>
      <dgm:spPr/>
    </dgm:pt>
    <dgm:pt modelId="{0AC70467-9534-4B37-8804-36D2BEE2E51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Function ethically and effectively in a digital and informative-driven world.</a:t>
          </a:r>
          <a:r>
            <a:rPr lang="en-ZA" sz="2000" dirty="0"/>
            <a:t/>
          </a:r>
          <a:endParaRPr lang="en-ZA" sz="2000" dirty="0"/>
        </a:p>
      </dgm:t>
    </dgm:pt>
    <dgm:pt modelId="{2D4ECCA0-2DFA-4CE2-B1BD-0A639FCE9913}" cxnId="{9B0A51D8-4AC3-49DC-B22C-9AF826593B93}" type="parTrans">
      <dgm:prSet/>
      <dgm:spPr/>
    </dgm:pt>
    <dgm:pt modelId="{B69D25E1-D506-456F-B0C2-A6CD1BF91433}" cxnId="{9B0A51D8-4AC3-49DC-B22C-9AF826593B93}" type="sibTrans">
      <dgm:prSet/>
      <dgm:spPr/>
    </dgm:pt>
    <dgm:pt modelId="{C156A8D2-D5E1-4A2B-BFCA-A3F60F14C30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Instil self-efficacy and confidence to deal with situations requiring computational thinking, design thinking and problem solving.</a:t>
          </a:r>
          <a:r>
            <a:rPr lang="en-ZA" sz="2000" dirty="0"/>
            <a:t/>
          </a:r>
          <a:endParaRPr lang="en-ZA" sz="2000" dirty="0"/>
        </a:p>
      </dgm:t>
    </dgm:pt>
    <dgm:pt modelId="{72832C15-805D-45AC-BC5E-87B2C3F37CF0}" cxnId="{1B3A2C9C-85B9-4C74-A121-6D5A2218B3E2}" type="parTrans">
      <dgm:prSet/>
      <dgm:spPr/>
    </dgm:pt>
    <dgm:pt modelId="{7EFC5869-3B9E-486F-97C1-A14E47594AFE}" cxnId="{1B3A2C9C-85B9-4C74-A121-6D5A2218B3E2}" type="sibTrans">
      <dgm:prSet/>
      <dgm:spPr/>
    </dgm:pt>
    <dgm:pt modelId="{7D40B160-A7FC-4DA1-AD09-0ABC271BF224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Prepare for future careers in STEAM related fields.</a:t>
          </a:r>
          <a:r>
            <a:rPr lang="en-ZA" sz="2000" dirty="0"/>
            <a:t/>
          </a:r>
          <a:endParaRPr lang="en-ZA" sz="2000" dirty="0"/>
        </a:p>
      </dgm:t>
    </dgm:pt>
    <dgm:pt modelId="{6214DBF1-BDA8-4B88-8821-645A41033627}" cxnId="{44BA2814-41AB-4B0B-8196-71FF3B35A789}" type="parTrans">
      <dgm:prSet/>
      <dgm:spPr/>
    </dgm:pt>
    <dgm:pt modelId="{BCEC9579-6EAD-48AD-AE54-1D4A7922B9EE}" cxnId="{44BA2814-41AB-4B0B-8196-71FF3B35A789}" type="sibTrans">
      <dgm:prSet/>
      <dgm:spPr/>
    </dgm:pt>
    <dgm:pt modelId="{461D478D-C72E-4288-8720-80399E40705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000" dirty="0"/>
            <a:t>Adopt a culture of being self directed, life-long learners who can apply their skills in the wide range of contexts and situations (adaptable, flexible and resilient)</a:t>
          </a:r>
          <a:r>
            <a:rPr lang="en-ZA" sz="2000" dirty="0"/>
            <a:t/>
          </a:r>
          <a:endParaRPr lang="en-ZA" sz="2000" dirty="0"/>
        </a:p>
      </dgm:t>
    </dgm:pt>
    <dgm:pt modelId="{B6C49568-0D82-4BA8-8664-EBD1C51E3BE2}" cxnId="{A9C41441-1965-43DD-94C9-2F0BD84CBE77}" type="parTrans">
      <dgm:prSet/>
      <dgm:spPr/>
    </dgm:pt>
    <dgm:pt modelId="{0ED87327-A201-4436-A9C3-0ECCD579A9F7}" cxnId="{A9C41441-1965-43DD-94C9-2F0BD84CBE77}" type="sibTrans">
      <dgm:prSet/>
      <dgm:spPr/>
    </dgm:pt>
    <dgm:pt modelId="{7ADBDFBB-8E0E-47F8-B1C9-D94CA05E51A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400" dirty="0"/>
            <a:t/>
          </a:r>
          <a:endParaRPr lang="en-ZA" sz="2400" dirty="0"/>
        </a:p>
      </dgm:t>
    </dgm:pt>
    <dgm:pt modelId="{BD82FF76-5059-49D0-91EC-74CD04B547AA}" cxnId="{BCCEC471-73E9-4035-8CB2-3E4539B61A1B}" type="parTrans">
      <dgm:prSet/>
      <dgm:spPr/>
    </dgm:pt>
    <dgm:pt modelId="{E326F906-056C-4E06-A4DD-78B08A0E8AEB}" cxnId="{BCCEC471-73E9-4035-8CB2-3E4539B61A1B}" type="sibTrans">
      <dgm:prSet/>
      <dgm:spPr/>
    </dgm:pt>
    <dgm:pt modelId="{5D73F728-A449-4EDD-98A6-B25208D3DF8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400" dirty="0"/>
            <a:t/>
          </a:r>
          <a:endParaRPr lang="en-ZA" sz="2400" dirty="0"/>
        </a:p>
      </dgm:t>
    </dgm:pt>
    <dgm:pt modelId="{8BEF0783-2C0A-4775-98F0-248425D5ED71}" cxnId="{AFEF6BC3-2B76-4711-B8DA-EEA6630E22DC}" type="parTrans">
      <dgm:prSet/>
      <dgm:spPr/>
    </dgm:pt>
    <dgm:pt modelId="{D9ECB61B-31C4-4DA9-A67D-968A7E4ADF5E}" cxnId="{AFEF6BC3-2B76-4711-B8DA-EEA6630E22DC}" type="sibTrans">
      <dgm:prSet/>
      <dgm:spPr/>
    </dgm:pt>
    <dgm:pt modelId="{1054ABDB-ED6F-4047-8266-19A5E2EC146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98C1490D-E133-4B38-AFA1-D696A45A5A01}" cxnId="{8BC1E759-B36F-46C8-9650-4B0291CE0948}" type="parTrans">
      <dgm:prSet/>
      <dgm:spPr/>
    </dgm:pt>
    <dgm:pt modelId="{7365F413-0A08-48D2-A2C6-1F907428D3EC}" cxnId="{8BC1E759-B36F-46C8-9650-4B0291CE0948}" type="sibTrans">
      <dgm:prSet/>
      <dgm:spPr/>
    </dgm:pt>
    <dgm:pt modelId="{ED02B23E-12F5-4422-AA84-8239C61DABED}">
      <dgm:prSet phldr="0" custT="1"/>
      <dgm:spPr/>
      <dgm:t>
        <a:bodyPr vert="horz" wrap="square"/>
        <a:p>
          <a:pPr algn="l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E22C0134-FACF-40F5-BD91-921E2C94B99B}" cxnId="{95EE18A1-A58B-41D9-A638-147639816654}" type="parTrans">
      <dgm:prSet/>
      <dgm:spPr/>
    </dgm:pt>
    <dgm:pt modelId="{A3E54278-39C1-42CB-9C3C-6146F1C08D08}" cxnId="{95EE18A1-A58B-41D9-A638-147639816654}" type="sibTrans">
      <dgm:prSet/>
      <dgm:spPr/>
    </dgm:pt>
    <dgm:pt modelId="{36928BB1-F741-41E6-A11F-872744D9AB71}" type="pres">
      <dgm:prSet presAssocID="{E1BF03DF-DB8A-462A-8D2A-B02FBB16C6FC}" presName="linearFlow" presStyleCnt="0">
        <dgm:presLayoutVars>
          <dgm:dir/>
          <dgm:animLvl val="lvl"/>
          <dgm:resizeHandles val="exact"/>
        </dgm:presLayoutVars>
      </dgm:prSet>
      <dgm:spPr/>
    </dgm:pt>
    <dgm:pt modelId="{24113FBF-71B3-438E-B93D-A442C1449AD5}" type="pres">
      <dgm:prSet presAssocID="{64B25CFF-6258-4DC0-803E-846EE6702A42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7E97D5AB-B93C-4357-9649-9A6C0345857A}" type="pres">
      <dgm:prSet presAssocID="{64B25CFF-6258-4DC0-803E-846EE6702A42}" presName="parentText" presStyleLbl="alignNode1" presStyleIdx="0" presStyleCnt="1" custScaleX="88475" custScaleY="94487">
        <dgm:presLayoutVars>
          <dgm:chMax val="1"/>
          <dgm:bulletEnabled val="1"/>
        </dgm:presLayoutVars>
      </dgm:prSet>
      <dgm:spPr/>
    </dgm:pt>
    <dgm:pt modelId="{C14CC99C-A43D-423F-9535-7AF97BD33A69}" type="pres">
      <dgm:prSet presAssocID="{64B25CFF-6258-4DC0-803E-846EE6702A42}" presName="descendantText" presStyleLbl="alignAcc1" presStyleIdx="0" presStyleCnt="1" custScaleX="100489" custScaleY="203911" custLinFactNeighborX="741" custLinFactNeighborY="18286">
        <dgm:presLayoutVars>
          <dgm:bulletEnabled val="1"/>
        </dgm:presLayoutVars>
      </dgm:prSet>
      <dgm:spPr/>
    </dgm:pt>
  </dgm:ptLst>
  <dgm:cxnLst>
    <dgm:cxn modelId="{A3A5744C-A824-4134-A5CD-B2ECE55F72D0}" srcId="{E1BF03DF-DB8A-462A-8D2A-B02FBB16C6FC}" destId="{64B25CFF-6258-4DC0-803E-846EE6702A42}" srcOrd="0" destOrd="0" parTransId="{FC4E15F3-2F21-4DD2-A2AA-D7EB1435DB71}" sibTransId="{F303DA85-6172-43B3-AD96-FE9A264CD42D}"/>
    <dgm:cxn modelId="{AC4D6CF1-52E0-473F-B8C8-FAFE5CE2CA7A}" srcId="{64B25CFF-6258-4DC0-803E-846EE6702A42}" destId="{F9D75D9D-7F3A-4BD3-9F6F-8EDB7006228F}" srcOrd="0" destOrd="0" parTransId="{A0C47D7F-3C47-45DC-8A38-EA21117EF774}" sibTransId="{4C4A2234-099B-4CD4-8D51-4106C3D83D6D}"/>
    <dgm:cxn modelId="{69A22CE1-8E1D-4F58-9D49-FE9012033C4A}" srcId="{64B25CFF-6258-4DC0-803E-846EE6702A42}" destId="{09EA88FF-8ABE-4084-B0B7-4BABEA82C5BE}" srcOrd="1" destOrd="0" parTransId="{6A097995-0BD7-4838-856B-C3362B111FB8}" sibTransId="{36E10007-6248-4DE5-AE6B-851F15108332}"/>
    <dgm:cxn modelId="{7878C720-CC90-4728-A57E-1DA0195B4288}" srcId="{64B25CFF-6258-4DC0-803E-846EE6702A42}" destId="{E54D320A-E9B3-433C-BA9F-FF973B7D0265}" srcOrd="2" destOrd="0" parTransId="{9F5D0D2B-B14B-4390-B791-4D73831C17D6}" sibTransId="{909D47D5-6A19-4C11-BA06-4C9BFACC1D88}"/>
    <dgm:cxn modelId="{9B0A51D8-4AC3-49DC-B22C-9AF826593B93}" srcId="{64B25CFF-6258-4DC0-803E-846EE6702A42}" destId="{0AC70467-9534-4B37-8804-36D2BEE2E51F}" srcOrd="3" destOrd="0" parTransId="{2D4ECCA0-2DFA-4CE2-B1BD-0A639FCE9913}" sibTransId="{B69D25E1-D506-456F-B0C2-A6CD1BF91433}"/>
    <dgm:cxn modelId="{1B3A2C9C-85B9-4C74-A121-6D5A2218B3E2}" srcId="{64B25CFF-6258-4DC0-803E-846EE6702A42}" destId="{C156A8D2-D5E1-4A2B-BFCA-A3F60F14C30F}" srcOrd="4" destOrd="0" parTransId="{72832C15-805D-45AC-BC5E-87B2C3F37CF0}" sibTransId="{7EFC5869-3B9E-486F-97C1-A14E47594AFE}"/>
    <dgm:cxn modelId="{44BA2814-41AB-4B0B-8196-71FF3B35A789}" srcId="{64B25CFF-6258-4DC0-803E-846EE6702A42}" destId="{7D40B160-A7FC-4DA1-AD09-0ABC271BF224}" srcOrd="5" destOrd="0" parTransId="{6214DBF1-BDA8-4B88-8821-645A41033627}" sibTransId="{BCEC9579-6EAD-48AD-AE54-1D4A7922B9EE}"/>
    <dgm:cxn modelId="{A9C41441-1965-43DD-94C9-2F0BD84CBE77}" srcId="{64B25CFF-6258-4DC0-803E-846EE6702A42}" destId="{461D478D-C72E-4288-8720-80399E407053}" srcOrd="6" destOrd="0" parTransId="{B6C49568-0D82-4BA8-8664-EBD1C51E3BE2}" sibTransId="{0ED87327-A201-4436-A9C3-0ECCD579A9F7}"/>
    <dgm:cxn modelId="{BCCEC471-73E9-4035-8CB2-3E4539B61A1B}" srcId="{64B25CFF-6258-4DC0-803E-846EE6702A42}" destId="{7ADBDFBB-8E0E-47F8-B1C9-D94CA05E51AE}" srcOrd="7" destOrd="0" parTransId="{BD82FF76-5059-49D0-91EC-74CD04B547AA}" sibTransId="{E326F906-056C-4E06-A4DD-78B08A0E8AEB}"/>
    <dgm:cxn modelId="{AFEF6BC3-2B76-4711-B8DA-EEA6630E22DC}" srcId="{64B25CFF-6258-4DC0-803E-846EE6702A42}" destId="{5D73F728-A449-4EDD-98A6-B25208D3DF8C}" srcOrd="8" destOrd="0" parTransId="{8BEF0783-2C0A-4775-98F0-248425D5ED71}" sibTransId="{D9ECB61B-31C4-4DA9-A67D-968A7E4ADF5E}"/>
    <dgm:cxn modelId="{8BC1E759-B36F-46C8-9650-4B0291CE0948}" srcId="{64B25CFF-6258-4DC0-803E-846EE6702A42}" destId="{1054ABDB-ED6F-4047-8266-19A5E2EC1469}" srcOrd="9" destOrd="0" parTransId="{98C1490D-E133-4B38-AFA1-D696A45A5A01}" sibTransId="{7365F413-0A08-48D2-A2C6-1F907428D3EC}"/>
    <dgm:cxn modelId="{95EE18A1-A58B-41D9-A638-147639816654}" srcId="{64B25CFF-6258-4DC0-803E-846EE6702A42}" destId="{ED02B23E-12F5-4422-AA84-8239C61DABED}" srcOrd="10" destOrd="0" parTransId="{E22C0134-FACF-40F5-BD91-921E2C94B99B}" sibTransId="{A3E54278-39C1-42CB-9C3C-6146F1C08D08}"/>
    <dgm:cxn modelId="{70510CD8-9256-48B2-9EE2-03D20E13E1AD}" type="presOf" srcId="{E1BF03DF-DB8A-462A-8D2A-B02FBB16C6FC}" destId="{36928BB1-F741-41E6-A11F-872744D9AB71}" srcOrd="0" destOrd="0" presId="urn:microsoft.com/office/officeart/2005/8/layout/chevron2"/>
    <dgm:cxn modelId="{73128ECA-6066-440D-9D27-4A815514B05F}" type="presParOf" srcId="{36928BB1-F741-41E6-A11F-872744D9AB71}" destId="{24113FBF-71B3-438E-B93D-A442C1449AD5}" srcOrd="0" destOrd="0" presId="urn:microsoft.com/office/officeart/2005/8/layout/chevron2"/>
    <dgm:cxn modelId="{819CEAF0-53ED-4BD9-AC10-6C48724F1423}" type="presParOf" srcId="{24113FBF-71B3-438E-B93D-A442C1449AD5}" destId="{7E97D5AB-B93C-4357-9649-9A6C0345857A}" srcOrd="0" destOrd="0" presId="urn:microsoft.com/office/officeart/2005/8/layout/chevron2"/>
    <dgm:cxn modelId="{243530B9-9990-460D-9689-C0028D6C64AD}" type="presOf" srcId="{64B25CFF-6258-4DC0-803E-846EE6702A42}" destId="{7E97D5AB-B93C-4357-9649-9A6C0345857A}" srcOrd="0" destOrd="0" presId="urn:microsoft.com/office/officeart/2005/8/layout/chevron2"/>
    <dgm:cxn modelId="{77CE5D84-060F-4EA7-A15D-C6BBF2F5BBE6}" type="presParOf" srcId="{24113FBF-71B3-438E-B93D-A442C1449AD5}" destId="{C14CC99C-A43D-423F-9535-7AF97BD33A69}" srcOrd="1" destOrd="0" presId="urn:microsoft.com/office/officeart/2005/8/layout/chevron2"/>
    <dgm:cxn modelId="{47F9B0C9-6FD6-409B-B954-77044B35F333}" type="presOf" srcId="{F9D75D9D-7F3A-4BD3-9F6F-8EDB7006228F}" destId="{C14CC99C-A43D-423F-9535-7AF97BD33A69}" srcOrd="0" destOrd="0" presId="urn:microsoft.com/office/officeart/2005/8/layout/chevron2"/>
    <dgm:cxn modelId="{4D79BF77-92B5-4BB0-A34C-5269A1A26B7E}" type="presOf" srcId="{09EA88FF-8ABE-4084-B0B7-4BABEA82C5BE}" destId="{C14CC99C-A43D-423F-9535-7AF97BD33A69}" srcOrd="0" destOrd="1" presId="urn:microsoft.com/office/officeart/2005/8/layout/chevron2"/>
    <dgm:cxn modelId="{C7F3DE99-B306-4087-B0DD-1D2C2E7B34BA}" type="presOf" srcId="{E54D320A-E9B3-433C-BA9F-FF973B7D0265}" destId="{C14CC99C-A43D-423F-9535-7AF97BD33A69}" srcOrd="0" destOrd="2" presId="urn:microsoft.com/office/officeart/2005/8/layout/chevron2"/>
    <dgm:cxn modelId="{9E231C6F-44C4-4D49-9279-5F2610987711}" type="presOf" srcId="{0AC70467-9534-4B37-8804-36D2BEE2E51F}" destId="{C14CC99C-A43D-423F-9535-7AF97BD33A69}" srcOrd="0" destOrd="3" presId="urn:microsoft.com/office/officeart/2005/8/layout/chevron2"/>
    <dgm:cxn modelId="{02696403-752E-450B-BA65-BAAF9E7A5A28}" type="presOf" srcId="{C156A8D2-D5E1-4A2B-BFCA-A3F60F14C30F}" destId="{C14CC99C-A43D-423F-9535-7AF97BD33A69}" srcOrd="0" destOrd="4" presId="urn:microsoft.com/office/officeart/2005/8/layout/chevron2"/>
    <dgm:cxn modelId="{C46BE9D6-C749-4A3D-B8C3-665FD29BDA39}" type="presOf" srcId="{7D40B160-A7FC-4DA1-AD09-0ABC271BF224}" destId="{C14CC99C-A43D-423F-9535-7AF97BD33A69}" srcOrd="0" destOrd="5" presId="urn:microsoft.com/office/officeart/2005/8/layout/chevron2"/>
    <dgm:cxn modelId="{352B5D3A-ADC4-4049-B25A-82798B4B91D2}" type="presOf" srcId="{461D478D-C72E-4288-8720-80399E407053}" destId="{C14CC99C-A43D-423F-9535-7AF97BD33A69}" srcOrd="0" destOrd="6" presId="urn:microsoft.com/office/officeart/2005/8/layout/chevron2"/>
    <dgm:cxn modelId="{4DBE94AB-888B-4866-BCA1-5FB7C0A8A37F}" type="presOf" srcId="{7ADBDFBB-8E0E-47F8-B1C9-D94CA05E51AE}" destId="{C14CC99C-A43D-423F-9535-7AF97BD33A69}" srcOrd="0" destOrd="7" presId="urn:microsoft.com/office/officeart/2005/8/layout/chevron2"/>
    <dgm:cxn modelId="{831C190D-871C-4876-B259-6F4B8A874F6F}" type="presOf" srcId="{5D73F728-A449-4EDD-98A6-B25208D3DF8C}" destId="{C14CC99C-A43D-423F-9535-7AF97BD33A69}" srcOrd="0" destOrd="8" presId="urn:microsoft.com/office/officeart/2005/8/layout/chevron2"/>
    <dgm:cxn modelId="{817FEA57-4833-4F69-8920-4D0EDD3F2069}" type="presOf" srcId="{1054ABDB-ED6F-4047-8266-19A5E2EC1469}" destId="{C14CC99C-A43D-423F-9535-7AF97BD33A69}" srcOrd="0" destOrd="9" presId="urn:microsoft.com/office/officeart/2005/8/layout/chevron2"/>
    <dgm:cxn modelId="{46B4E881-11D5-4350-9970-29BA1077492B}" type="presOf" srcId="{ED02B23E-12F5-4422-AA84-8239C61DABED}" destId="{C14CC99C-A43D-423F-9535-7AF97BD33A69}" srcOrd="0" destOrd="10" presId="urn:microsoft.com/office/officeart/2005/8/layout/chevron2"/>
  </dgm:cxnLst>
  <dgm:bg>
    <a:solidFill>
      <a:schemeClr val="accent1"/>
    </a:solidFill>
  </dgm:bg>
  <dgm:whole>
    <a:ln w="28575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1BF03DF-DB8A-462A-8D2A-B02FBB16C6FC}" type="doc">
      <dgm:prSet loTypeId="urn:microsoft.com/office/officeart/2005/8/layout/chevron2" loCatId="process" qsTypeId="urn:microsoft.com/office/officeart/2005/8/quickstyle/simple1#7" qsCatId="simple" csTypeId="urn:microsoft.com/office/officeart/2005/8/colors/accent1_2#10" csCatId="accent1" phldr="1"/>
      <dgm:spPr/>
      <dgm:t>
        <a:bodyPr/>
        <a:lstStyle/>
        <a:p>
          <a:endParaRPr lang="en-ZA"/>
        </a:p>
      </dgm:t>
    </dgm:pt>
    <dgm:pt modelId="{64B25CFF-6258-4DC0-803E-846EE6702A42}">
      <dgm:prSet custT="1"/>
      <dgm:spPr>
        <a:solidFill>
          <a:srgbClr val="FFC000"/>
        </a:solidFill>
      </dgm:spPr>
      <dgm:t>
        <a:bodyPr/>
        <a:lstStyle/>
        <a:p>
          <a:r>
            <a:rPr lang="en-ZA" sz="2400" b="1" dirty="0">
              <a:solidFill>
                <a:schemeClr val="tx1"/>
              </a:solidFill>
            </a:rPr>
            <a:t>NCS-CAPS 07 Critical Outcomes:</a:t>
          </a:r>
          <a:endParaRPr lang="en-ZA" sz="5500" b="1" dirty="0">
            <a:solidFill>
              <a:schemeClr val="tx1"/>
            </a:solidFill>
          </a:endParaRPr>
        </a:p>
      </dgm:t>
    </dgm:pt>
    <dgm:pt modelId="{FC4E15F3-2F21-4DD2-A2AA-D7EB1435DB71}" cxnId="{83E44C64-84E5-4A70-A450-4F4A49738C32}" type="parTrans">
      <dgm:prSet/>
      <dgm:spPr/>
      <dgm:t>
        <a:bodyPr/>
        <a:lstStyle/>
        <a:p>
          <a:endParaRPr lang="en-ZA"/>
        </a:p>
      </dgm:t>
    </dgm:pt>
    <dgm:pt modelId="{F303DA85-6172-43B3-AD96-FE9A264CD42D}" cxnId="{83E44C64-84E5-4A70-A450-4F4A49738C32}" type="sibTrans">
      <dgm:prSet/>
      <dgm:spPr/>
      <dgm:t>
        <a:bodyPr/>
        <a:lstStyle/>
        <a:p>
          <a:endParaRPr lang="en-ZA"/>
        </a:p>
      </dgm:t>
    </dgm:pt>
    <dgm:pt modelId="{F9D75D9D-7F3A-4BD3-9F6F-8EDB7006228F}">
      <dgm:prSet phldr="0"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1" dirty="0">
              <a:solidFill>
                <a:srgbClr val="7030A0"/>
              </a:solidFill>
            </a:rPr>
            <a:t> </a:t>
          </a:r>
          <a:r>
            <a:rPr lang="en-ZA" sz="2400" dirty="0"/>
            <a:t/>
          </a:r>
          <a:endParaRPr lang="en-ZA" sz="2400" dirty="0"/>
        </a:p>
      </dgm:t>
    </dgm:pt>
    <dgm:pt modelId="{A0C47D7F-3C47-45DC-8A38-EA21117EF774}" cxnId="{F17BC0BE-3F7A-4228-AE20-FA234B387072}" type="parTrans">
      <dgm:prSet/>
      <dgm:spPr/>
      <dgm:t>
        <a:bodyPr/>
        <a:lstStyle/>
        <a:p>
          <a:endParaRPr lang="en-ZA"/>
        </a:p>
      </dgm:t>
    </dgm:pt>
    <dgm:pt modelId="{4C4A2234-099B-4CD4-8D51-4106C3D83D6D}" cxnId="{F17BC0BE-3F7A-4228-AE20-FA234B387072}" type="sibTrans">
      <dgm:prSet/>
      <dgm:spPr/>
      <dgm:t>
        <a:bodyPr/>
        <a:lstStyle/>
        <a:p>
          <a:endParaRPr lang="en-ZA"/>
        </a:p>
      </dgm:t>
    </dgm:pt>
    <dgm:pt modelId="{B105C3C5-69D2-4F49-9D78-4377807F0288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831D896C-729F-42C6-8C08-54CF9D3B69E7}" cxnId="{EDA41FE9-BD4D-48E3-BF64-7F4F97AC7E58}" type="parTrans">
      <dgm:prSet/>
      <dgm:spPr/>
    </dgm:pt>
    <dgm:pt modelId="{E0023CB3-2E3F-40F9-BE05-290DCECF0F48}" cxnId="{EDA41FE9-BD4D-48E3-BF64-7F4F97AC7E58}" type="sibTrans">
      <dgm:prSet/>
      <dgm:spPr/>
    </dgm:pt>
    <dgm:pt modelId="{399F5D9D-D243-426F-B83B-0990079CE3C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14BD1109-DB85-45AF-B313-ABAE1014D180}" cxnId="{75B7DF43-11E7-475F-91D1-CC70F167565D}" type="parTrans">
      <dgm:prSet/>
      <dgm:spPr/>
    </dgm:pt>
    <dgm:pt modelId="{2407ECC8-F479-4807-B1B2-21E3A9D8A4F3}" cxnId="{75B7DF43-11E7-475F-91D1-CC70F167565D}" type="sibTrans">
      <dgm:prSet/>
      <dgm:spPr/>
    </dgm:pt>
    <dgm:pt modelId="{69501E9D-A9E8-4293-A55F-32CE6DD9666D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916A8BE-EB8D-4E16-B404-DBB709196247}" cxnId="{362E1650-B03D-48B7-94A3-C6378FFB022E}" type="parTrans">
      <dgm:prSet/>
      <dgm:spPr/>
    </dgm:pt>
    <dgm:pt modelId="{738BAE46-6AE8-4FF3-8A17-508516CC3B28}" cxnId="{362E1650-B03D-48B7-94A3-C6378FFB022E}" type="sibTrans">
      <dgm:prSet/>
      <dgm:spPr/>
    </dgm:pt>
    <dgm:pt modelId="{263471BF-8FC6-4267-AA25-C1189FD36C1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D420F73C-7E28-4DDC-AFF5-BFF9EB6C5E3F}" cxnId="{CCD5E531-55C3-4EE0-9325-AAB156009861}" type="parTrans">
      <dgm:prSet/>
      <dgm:spPr/>
    </dgm:pt>
    <dgm:pt modelId="{38C99C2F-426B-462E-BA6F-50914C406B12}" cxnId="{CCD5E531-55C3-4EE0-9325-AAB156009861}" type="sibTrans">
      <dgm:prSet/>
      <dgm:spPr/>
    </dgm:pt>
    <dgm:pt modelId="{827E294A-F026-47F0-911E-042A7BA8101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D46BD49-461A-4373-80D3-4B7DE9560BC9}" cxnId="{7321396C-0A37-433A-A46C-CE3AE7A075E6}" type="parTrans">
      <dgm:prSet/>
      <dgm:spPr/>
    </dgm:pt>
    <dgm:pt modelId="{A40A099D-2587-40DE-B040-B8D56E7ED44A}" cxnId="{7321396C-0A37-433A-A46C-CE3AE7A075E6}" type="sibTrans">
      <dgm:prSet/>
      <dgm:spPr/>
    </dgm:pt>
    <dgm:pt modelId="{A1CCEDAF-D76C-41BA-AFB3-A3E699567CC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E368C905-CF12-4A1E-A5D3-35814E801548}" cxnId="{1B73181D-3122-4AC9-893F-C9C442D83F33}" type="parTrans">
      <dgm:prSet/>
      <dgm:spPr/>
    </dgm:pt>
    <dgm:pt modelId="{80CCACF8-041B-49AF-B3AA-AE36996B2AE4}" cxnId="{1B73181D-3122-4AC9-893F-C9C442D83F33}" type="sibTrans">
      <dgm:prSet/>
      <dgm:spPr/>
    </dgm:pt>
    <dgm:pt modelId="{F0453ECD-91D4-466C-BFFA-396D9425475A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>THE 07 CRITICAL OUTCOMES  AND CODING AND ROBOTICS</a:t>
          </a:r>
          <a:r>
            <a:rPr lang="en-ZA" sz="2000" b="1" dirty="0">
              <a:solidFill>
                <a:schemeClr val="tx1"/>
              </a:solidFill>
            </a:rPr>
            <a:t>:</a:t>
          </a:r>
          <a:r>
            <a:rPr lang="en-ZA" sz="2000" dirty="0">
              <a:solidFill>
                <a:schemeClr val="tx1"/>
              </a:solidFill>
            </a:rPr>
            <a:t/>
          </a:r>
          <a:endParaRPr lang="en-ZA" sz="2000" dirty="0">
            <a:solidFill>
              <a:schemeClr val="tx1"/>
            </a:solidFill>
          </a:endParaRPr>
        </a:p>
      </dgm:t>
    </dgm:pt>
    <dgm:pt modelId="{C03A9522-C103-433E-9943-07F083B86C82}" cxnId="{1FCC35C7-5EBB-4CB2-B564-6EB69176A1DE}" type="parTrans">
      <dgm:prSet/>
      <dgm:spPr/>
    </dgm:pt>
    <dgm:pt modelId="{5BDB5997-F0BB-4A59-B0A9-B8C196A2145A}" cxnId="{1FCC35C7-5EBB-4CB2-B564-6EB69176A1DE}" type="sibTrans">
      <dgm:prSet/>
      <dgm:spPr/>
    </dgm:pt>
    <dgm:pt modelId="{1979FD77-62B7-4DF0-B3F4-19343154F2F2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b="1" dirty="0">
              <a:solidFill>
                <a:schemeClr val="accent2"/>
              </a:solidFill>
            </a:rPr>
            <a:t>The NCS-CAPS aims to produce learners that can</a:t>
          </a:r>
          <a:r>
            <a:rPr lang="en-ZA" sz="2400" b="1" dirty="0">
              <a:solidFill>
                <a:schemeClr val="accent2"/>
              </a:solidFill>
            </a:rPr>
            <a:t>:</a:t>
          </a:r>
          <a:r>
            <a:rPr lang="en-ZA" sz="2400" b="1" dirty="0">
              <a:solidFill>
                <a:schemeClr val="accent2"/>
              </a:solidFill>
            </a:rPr>
            <a:t/>
          </a:r>
          <a:endParaRPr lang="en-ZA" sz="2400" b="1" dirty="0">
            <a:solidFill>
              <a:schemeClr val="accent2"/>
            </a:solidFill>
          </a:endParaRPr>
        </a:p>
      </dgm:t>
    </dgm:pt>
    <dgm:pt modelId="{D5DF10B9-B499-4B17-BEBB-538BCC2A8BA1}" cxnId="{B392AC8F-24EB-4553-8B92-8611350AFD7F}" type="parTrans">
      <dgm:prSet/>
      <dgm:spPr/>
    </dgm:pt>
    <dgm:pt modelId="{D9A931A6-2E9B-4571-AE0A-189A1B154B4C}" cxnId="{B392AC8F-24EB-4553-8B92-8611350AFD7F}" type="sibTrans">
      <dgm:prSet/>
      <dgm:spPr/>
    </dgm:pt>
    <dgm:pt modelId="{679D82C0-390A-4957-A350-DF40D465A9F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Identify and solve problems, make decisions using critical and creative thinking.</a:t>
          </a:r>
          <a:r>
            <a:rPr lang="en-ZA" sz="1800" dirty="0"/>
            <a:t/>
          </a:r>
          <a:endParaRPr lang="en-ZA" sz="1800" dirty="0"/>
        </a:p>
      </dgm:t>
    </dgm:pt>
    <dgm:pt modelId="{BB831F29-4FE0-4C32-BE57-842529BA0A3F}" cxnId="{29EBF07F-F55A-46B5-AB21-58FB50308938}" type="parTrans">
      <dgm:prSet/>
      <dgm:spPr/>
    </dgm:pt>
    <dgm:pt modelId="{7E918501-FBDF-4D00-8F54-FB4EFF135F28}" cxnId="{29EBF07F-F55A-46B5-AB21-58FB50308938}" type="sibTrans">
      <dgm:prSet/>
      <dgm:spPr/>
    </dgm:pt>
    <dgm:pt modelId="{4E0976A6-2713-4CB8-84A7-719BC1549EBB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/>
          </a:r>
          <a:endParaRPr lang="en-ZA" sz="1800" dirty="0"/>
        </a:p>
      </dgm:t>
    </dgm:pt>
    <dgm:pt modelId="{9912E721-CE16-452E-94B1-8E26BD3AE669}" cxnId="{65DA2A67-F4EB-4B2D-948C-241AEDEF9E19}" type="parTrans">
      <dgm:prSet/>
      <dgm:spPr/>
    </dgm:pt>
    <dgm:pt modelId="{26DB4C8A-D8E4-4AFD-AAFA-C8FE78A12C48}" cxnId="{65DA2A67-F4EB-4B2D-948C-241AEDEF9E19}" type="sibTrans">
      <dgm:prSet/>
      <dgm:spPr/>
    </dgm:pt>
    <dgm:pt modelId="{1E738D97-D7EE-477C-951B-01C0C419350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Work effectively as individuals and with others as members of the team.</a:t>
          </a:r>
          <a:r>
            <a:rPr lang="en-ZA" sz="1800" dirty="0"/>
            <a:t/>
          </a:r>
          <a:endParaRPr lang="en-ZA" sz="1800" dirty="0"/>
        </a:p>
      </dgm:t>
    </dgm:pt>
    <dgm:pt modelId="{8BA58DB3-EB7C-43EC-8EA7-3F782AEE17E2}" cxnId="{D2099F68-2074-49AA-AA75-0F70602E27A3}" type="parTrans">
      <dgm:prSet/>
      <dgm:spPr/>
    </dgm:pt>
    <dgm:pt modelId="{6F219A63-CD11-434A-9E77-8D08D314B835}" cxnId="{D2099F68-2074-49AA-AA75-0F70602E27A3}" type="sibTrans">
      <dgm:prSet/>
      <dgm:spPr/>
    </dgm:pt>
    <dgm:pt modelId="{D2CEA798-75AC-44A0-A9DC-C9A15B663CAB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/>
          </a:r>
          <a:endParaRPr lang="en-ZA" sz="1800" dirty="0"/>
        </a:p>
      </dgm:t>
    </dgm:pt>
    <dgm:pt modelId="{5F46106E-5672-4E01-B14A-D844737AB08F}" cxnId="{3853ADB7-BCDD-4E1D-BA47-EF5FFCB170AC}" type="parTrans">
      <dgm:prSet/>
      <dgm:spPr/>
    </dgm:pt>
    <dgm:pt modelId="{2AB02532-1CA9-4E7F-8FA9-491F660E1726}" cxnId="{3853ADB7-BCDD-4E1D-BA47-EF5FFCB170AC}" type="sibTrans">
      <dgm:prSet/>
      <dgm:spPr/>
    </dgm:pt>
    <dgm:pt modelId="{C5F09198-0C20-49D5-B0F3-B59AB91F814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Organise and manage themselves and their activities responsibly and effectively.</a:t>
          </a:r>
          <a:r>
            <a:rPr lang="en-ZA" sz="1800" dirty="0"/>
            <a:t/>
          </a:r>
          <a:endParaRPr lang="en-ZA" sz="1800" dirty="0"/>
        </a:p>
      </dgm:t>
    </dgm:pt>
    <dgm:pt modelId="{6460A339-EA91-4153-B8FB-4CB03DC8D009}" cxnId="{0A5DC163-DC57-44E3-A60D-3E6F08D8BA5B}" type="parTrans">
      <dgm:prSet/>
      <dgm:spPr/>
    </dgm:pt>
    <dgm:pt modelId="{39C4DEFA-DA98-4799-AED9-471C7CDFAC67}" cxnId="{0A5DC163-DC57-44E3-A60D-3E6F08D8BA5B}" type="sibTrans">
      <dgm:prSet/>
      <dgm:spPr/>
    </dgm:pt>
    <dgm:pt modelId="{A58F1D5E-EF71-44B4-B63F-DF848894EB1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/>
          </a:r>
          <a:endParaRPr lang="en-ZA" sz="1800" dirty="0"/>
        </a:p>
      </dgm:t>
    </dgm:pt>
    <dgm:pt modelId="{9B5EB584-B57A-44C7-BA7C-85F9158469A9}" cxnId="{86CA9459-26A4-4A1F-A625-C994CAA87DB9}" type="parTrans">
      <dgm:prSet/>
      <dgm:spPr/>
    </dgm:pt>
    <dgm:pt modelId="{967F79D9-5164-44B9-A200-44CD097FA3A6}" cxnId="{86CA9459-26A4-4A1F-A625-C994CAA87DB9}" type="sibTrans">
      <dgm:prSet/>
      <dgm:spPr/>
    </dgm:pt>
    <dgm:pt modelId="{F948B7B7-3C3E-4C1A-9A12-DE25EBB739D6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Collect, analyse, organise and critically evaluate information.</a:t>
          </a:r>
          <a:r>
            <a:rPr lang="en-ZA" sz="1800" b="0" dirty="0"/>
            <a:t/>
          </a:r>
          <a:endParaRPr lang="en-ZA" sz="1800" b="0" dirty="0"/>
        </a:p>
      </dgm:t>
    </dgm:pt>
    <dgm:pt modelId="{AC4D1D7F-E27D-4DD5-800D-0E2E0C047AEA}" cxnId="{1C617A14-54DC-41CC-ADC5-FDBB9F4887C3}" type="parTrans">
      <dgm:prSet/>
      <dgm:spPr/>
    </dgm:pt>
    <dgm:pt modelId="{02287192-B21C-4A4A-99F7-6F848F36058E}" cxnId="{1C617A14-54DC-41CC-ADC5-FDBB9F4887C3}" type="sibTrans">
      <dgm:prSet/>
      <dgm:spPr/>
    </dgm:pt>
    <dgm:pt modelId="{7D90CA5B-00B2-4E63-A567-49EC1B9A9A6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b="0" dirty="0"/>
            <a:t/>
          </a:r>
          <a:endParaRPr lang="en-ZA" sz="1800" b="0" dirty="0"/>
        </a:p>
      </dgm:t>
    </dgm:pt>
    <dgm:pt modelId="{5C218197-3707-4E49-AA2D-D81428CE1EE5}" cxnId="{7B7A9363-EEC1-40FB-A525-A0C17D6CA8D8}" type="parTrans">
      <dgm:prSet/>
      <dgm:spPr/>
    </dgm:pt>
    <dgm:pt modelId="{CB65062C-6C25-4906-AF42-5306F1542F03}" cxnId="{7B7A9363-EEC1-40FB-A525-A0C17D6CA8D8}" type="sibTrans">
      <dgm:prSet/>
      <dgm:spPr/>
    </dgm:pt>
    <dgm:pt modelId="{727069C9-D25A-4596-A347-C017B60D1E18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/>
          </a:r>
          <a:endParaRPr lang="en-ZA" sz="1800" dirty="0"/>
        </a:p>
      </dgm:t>
    </dgm:pt>
    <dgm:pt modelId="{EAE227AA-FFF4-422F-AA81-6A1A55EA6BB3}" cxnId="{0E243021-DF3B-49BB-9D30-FCE42156D806}" type="parTrans">
      <dgm:prSet/>
      <dgm:spPr/>
    </dgm:pt>
    <dgm:pt modelId="{968A5C9B-D619-4916-A973-F9F440A618B6}" cxnId="{0E243021-DF3B-49BB-9D30-FCE42156D806}" type="sibTrans">
      <dgm:prSet/>
      <dgm:spPr/>
    </dgm:pt>
    <dgm:pt modelId="{2E786208-9199-4388-9E02-FF082CBD1615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A63770CE-CA48-4C79-B04E-590ECA0FFBBB}" cxnId="{20918443-2AFB-4E21-8F0D-64E9C1A1A12E}" type="parTrans">
      <dgm:prSet/>
      <dgm:spPr/>
    </dgm:pt>
    <dgm:pt modelId="{3274F5D5-39B1-4442-8FE4-C90012A0928C}" cxnId="{20918443-2AFB-4E21-8F0D-64E9C1A1A12E}" type="sibTrans">
      <dgm:prSet/>
      <dgm:spPr/>
    </dgm:pt>
    <dgm:pt modelId="{8A1C3BAB-EBEC-46AA-B041-BD40F9275D3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6B435C26-BF3F-4940-AAC7-B0BA84F8E76B}" cxnId="{96AB7806-8E62-49FF-B6C1-588A816F457A}" type="parTrans">
      <dgm:prSet/>
      <dgm:spPr/>
    </dgm:pt>
    <dgm:pt modelId="{94EC71BC-043B-4CEE-B7BD-6935941AFD0D}" cxnId="{96AB7806-8E62-49FF-B6C1-588A816F457A}" type="sibTrans">
      <dgm:prSet/>
      <dgm:spPr/>
    </dgm:pt>
    <dgm:pt modelId="{C5DB4880-97C1-4BB6-A334-9134207EDCFA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BE703DEE-6540-4F8B-88AD-B02D09EEED35}" cxnId="{2D33A02B-57ED-4220-8F14-E82F9A340379}" type="parTrans">
      <dgm:prSet/>
      <dgm:spPr/>
    </dgm:pt>
    <dgm:pt modelId="{6A9CA686-456B-4C12-9241-67A1B633A1BA}" cxnId="{2D33A02B-57ED-4220-8F14-E82F9A340379}" type="sibTrans">
      <dgm:prSet/>
      <dgm:spPr/>
    </dgm:pt>
    <dgm:pt modelId="{63BAF26B-965D-4F6B-BA34-B8F41DD8A418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59E98164-4F35-435E-B2C7-C058DB0D24D9}" cxnId="{C0DA281F-F3DF-40F5-A771-578781027B2D}" type="parTrans">
      <dgm:prSet/>
      <dgm:spPr/>
    </dgm:pt>
    <dgm:pt modelId="{923EA2FD-81B9-4C17-965C-97C5E6046E45}" cxnId="{C0DA281F-F3DF-40F5-A771-578781027B2D}" type="sibTrans">
      <dgm:prSet/>
      <dgm:spPr/>
    </dgm:pt>
    <dgm:pt modelId="{584108C6-A7E2-4263-9C2B-5BE226FBF22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0DB1979-1477-404A-B52D-B7E02661A7D3}" cxnId="{4C35F810-4FC4-4E09-BCFD-F3560CF50DC6}" type="parTrans">
      <dgm:prSet/>
      <dgm:spPr/>
    </dgm:pt>
    <dgm:pt modelId="{147385A3-89D5-4F68-A321-7C6B73497EC5}" cxnId="{4C35F810-4FC4-4E09-BCFD-F3560CF50DC6}" type="sibTrans">
      <dgm:prSet/>
      <dgm:spPr/>
    </dgm:pt>
    <dgm:pt modelId="{97324C22-1B76-480A-9162-10446E88356B}">
      <dgm:prSet phldr="0" custT="1"/>
      <dgm:spPr/>
      <dgm:t>
        <a:bodyPr vert="horz" wrap="square"/>
        <a:p>
          <a:pPr algn="l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4B2D3824-672B-4011-990E-CDB70376FAFE}" cxnId="{BDCFFE63-3353-4A49-9CF3-8918EFD42C20}" type="parTrans">
      <dgm:prSet/>
      <dgm:spPr/>
    </dgm:pt>
    <dgm:pt modelId="{35E5F2AC-5C90-4248-82BF-DC2E50A1C467}" cxnId="{BDCFFE63-3353-4A49-9CF3-8918EFD42C20}" type="sibTrans">
      <dgm:prSet/>
      <dgm:spPr/>
    </dgm:pt>
    <dgm:pt modelId="{36928BB1-F741-41E6-A11F-872744D9AB71}" type="pres">
      <dgm:prSet presAssocID="{E1BF03DF-DB8A-462A-8D2A-B02FBB16C6FC}" presName="linearFlow" presStyleCnt="0">
        <dgm:presLayoutVars>
          <dgm:dir/>
          <dgm:animLvl val="lvl"/>
          <dgm:resizeHandles val="exact"/>
        </dgm:presLayoutVars>
      </dgm:prSet>
      <dgm:spPr/>
    </dgm:pt>
    <dgm:pt modelId="{24113FBF-71B3-438E-B93D-A442C1449AD5}" type="pres">
      <dgm:prSet presAssocID="{64B25CFF-6258-4DC0-803E-846EE6702A42}" presName="composite" presStyleCnt="0"/>
      <dgm:spPr/>
    </dgm:pt>
    <dgm:pt modelId="{7E97D5AB-B93C-4357-9649-9A6C0345857A}" type="pres">
      <dgm:prSet presAssocID="{64B25CFF-6258-4DC0-803E-846EE6702A42}" presName="parentText" presStyleLbl="alignNode1" presStyleIdx="0" presStyleCnt="1" custScaleX="88244">
        <dgm:presLayoutVars>
          <dgm:chMax val="1"/>
          <dgm:bulletEnabled val="1"/>
        </dgm:presLayoutVars>
      </dgm:prSet>
      <dgm:spPr/>
    </dgm:pt>
    <dgm:pt modelId="{C14CC99C-A43D-423F-9535-7AF97BD33A69}" type="pres">
      <dgm:prSet presAssocID="{64B25CFF-6258-4DC0-803E-846EE6702A42}" presName="descendantText" presStyleLbl="alignAcc1" presStyleIdx="0" presStyleCnt="1" custScaleX="102665" custScaleY="208038" custLinFactNeighborX="-568" custLinFactNeighborY="6469">
        <dgm:presLayoutVars>
          <dgm:bulletEnabled val="1"/>
        </dgm:presLayoutVars>
      </dgm:prSet>
      <dgm:spPr/>
    </dgm:pt>
  </dgm:ptLst>
  <dgm:cxnLst>
    <dgm:cxn modelId="{83E44C64-84E5-4A70-A450-4F4A49738C32}" srcId="{E1BF03DF-DB8A-462A-8D2A-B02FBB16C6FC}" destId="{64B25CFF-6258-4DC0-803E-846EE6702A42}" srcOrd="0" destOrd="0" parTransId="{FC4E15F3-2F21-4DD2-A2AA-D7EB1435DB71}" sibTransId="{F303DA85-6172-43B3-AD96-FE9A264CD42D}"/>
    <dgm:cxn modelId="{F17BC0BE-3F7A-4228-AE20-FA234B387072}" srcId="{64B25CFF-6258-4DC0-803E-846EE6702A42}" destId="{F9D75D9D-7F3A-4BD3-9F6F-8EDB7006228F}" srcOrd="0" destOrd="0" parTransId="{A0C47D7F-3C47-45DC-8A38-EA21117EF774}" sibTransId="{4C4A2234-099B-4CD4-8D51-4106C3D83D6D}"/>
    <dgm:cxn modelId="{EDA41FE9-BD4D-48E3-BF64-7F4F97AC7E58}" srcId="{64B25CFF-6258-4DC0-803E-846EE6702A42}" destId="{B105C3C5-69D2-4F49-9D78-4377807F0288}" srcOrd="1" destOrd="0" parTransId="{831D896C-729F-42C6-8C08-54CF9D3B69E7}" sibTransId="{E0023CB3-2E3F-40F9-BE05-290DCECF0F48}"/>
    <dgm:cxn modelId="{75B7DF43-11E7-475F-91D1-CC70F167565D}" srcId="{64B25CFF-6258-4DC0-803E-846EE6702A42}" destId="{399F5D9D-D243-426F-B83B-0990079CE3CC}" srcOrd="2" destOrd="0" parTransId="{14BD1109-DB85-45AF-B313-ABAE1014D180}" sibTransId="{2407ECC8-F479-4807-B1B2-21E3A9D8A4F3}"/>
    <dgm:cxn modelId="{362E1650-B03D-48B7-94A3-C6378FFB022E}" srcId="{64B25CFF-6258-4DC0-803E-846EE6702A42}" destId="{69501E9D-A9E8-4293-A55F-32CE6DD9666D}" srcOrd="3" destOrd="0" parTransId="{0916A8BE-EB8D-4E16-B404-DBB709196247}" sibTransId="{738BAE46-6AE8-4FF3-8A17-508516CC3B28}"/>
    <dgm:cxn modelId="{CCD5E531-55C3-4EE0-9325-AAB156009861}" srcId="{64B25CFF-6258-4DC0-803E-846EE6702A42}" destId="{263471BF-8FC6-4267-AA25-C1189FD36C10}" srcOrd="4" destOrd="0" parTransId="{D420F73C-7E28-4DDC-AFF5-BFF9EB6C5E3F}" sibTransId="{38C99C2F-426B-462E-BA6F-50914C406B12}"/>
    <dgm:cxn modelId="{7321396C-0A37-433A-A46C-CE3AE7A075E6}" srcId="{64B25CFF-6258-4DC0-803E-846EE6702A42}" destId="{827E294A-F026-47F0-911E-042A7BA81019}" srcOrd="5" destOrd="0" parTransId="{0D46BD49-461A-4373-80D3-4B7DE9560BC9}" sibTransId="{A40A099D-2587-40DE-B040-B8D56E7ED44A}"/>
    <dgm:cxn modelId="{1B73181D-3122-4AC9-893F-C9C442D83F33}" srcId="{64B25CFF-6258-4DC0-803E-846EE6702A42}" destId="{A1CCEDAF-D76C-41BA-AFB3-A3E699567CC3}" srcOrd="6" destOrd="0" parTransId="{E368C905-CF12-4A1E-A5D3-35814E801548}" sibTransId="{80CCACF8-041B-49AF-B3AA-AE36996B2AE4}"/>
    <dgm:cxn modelId="{1FCC35C7-5EBB-4CB2-B564-6EB69176A1DE}" srcId="{64B25CFF-6258-4DC0-803E-846EE6702A42}" destId="{F0453ECD-91D4-466C-BFFA-396D9425475A}" srcOrd="7" destOrd="0" parTransId="{C03A9522-C103-433E-9943-07F083B86C82}" sibTransId="{5BDB5997-F0BB-4A59-B0A9-B8C196A2145A}"/>
    <dgm:cxn modelId="{B392AC8F-24EB-4553-8B92-8611350AFD7F}" srcId="{64B25CFF-6258-4DC0-803E-846EE6702A42}" destId="{1979FD77-62B7-4DF0-B3F4-19343154F2F2}" srcOrd="8" destOrd="0" parTransId="{D5DF10B9-B499-4B17-BEBB-538BCC2A8BA1}" sibTransId="{D9A931A6-2E9B-4571-AE0A-189A1B154B4C}"/>
    <dgm:cxn modelId="{29EBF07F-F55A-46B5-AB21-58FB50308938}" srcId="{64B25CFF-6258-4DC0-803E-846EE6702A42}" destId="{679D82C0-390A-4957-A350-DF40D465A9FE}" srcOrd="9" destOrd="0" parTransId="{BB831F29-4FE0-4C32-BE57-842529BA0A3F}" sibTransId="{7E918501-FBDF-4D00-8F54-FB4EFF135F28}"/>
    <dgm:cxn modelId="{65DA2A67-F4EB-4B2D-948C-241AEDEF9E19}" srcId="{64B25CFF-6258-4DC0-803E-846EE6702A42}" destId="{4E0976A6-2713-4CB8-84A7-719BC1549EBB}" srcOrd="10" destOrd="0" parTransId="{9912E721-CE16-452E-94B1-8E26BD3AE669}" sibTransId="{26DB4C8A-D8E4-4AFD-AAFA-C8FE78A12C48}"/>
    <dgm:cxn modelId="{D2099F68-2074-49AA-AA75-0F70602E27A3}" srcId="{64B25CFF-6258-4DC0-803E-846EE6702A42}" destId="{1E738D97-D7EE-477C-951B-01C0C419350F}" srcOrd="11" destOrd="0" parTransId="{8BA58DB3-EB7C-43EC-8EA7-3F782AEE17E2}" sibTransId="{6F219A63-CD11-434A-9E77-8D08D314B835}"/>
    <dgm:cxn modelId="{3853ADB7-BCDD-4E1D-BA47-EF5FFCB170AC}" srcId="{64B25CFF-6258-4DC0-803E-846EE6702A42}" destId="{D2CEA798-75AC-44A0-A9DC-C9A15B663CAB}" srcOrd="12" destOrd="0" parTransId="{5F46106E-5672-4E01-B14A-D844737AB08F}" sibTransId="{2AB02532-1CA9-4E7F-8FA9-491F660E1726}"/>
    <dgm:cxn modelId="{0A5DC163-DC57-44E3-A60D-3E6F08D8BA5B}" srcId="{64B25CFF-6258-4DC0-803E-846EE6702A42}" destId="{C5F09198-0C20-49D5-B0F3-B59AB91F814E}" srcOrd="13" destOrd="0" parTransId="{6460A339-EA91-4153-B8FB-4CB03DC8D009}" sibTransId="{39C4DEFA-DA98-4799-AED9-471C7CDFAC67}"/>
    <dgm:cxn modelId="{86CA9459-26A4-4A1F-A625-C994CAA87DB9}" srcId="{64B25CFF-6258-4DC0-803E-846EE6702A42}" destId="{A58F1D5E-EF71-44B4-B63F-DF848894EB1F}" srcOrd="14" destOrd="0" parTransId="{9B5EB584-B57A-44C7-BA7C-85F9158469A9}" sibTransId="{967F79D9-5164-44B9-A200-44CD097FA3A6}"/>
    <dgm:cxn modelId="{1C617A14-54DC-41CC-ADC5-FDBB9F4887C3}" srcId="{64B25CFF-6258-4DC0-803E-846EE6702A42}" destId="{F948B7B7-3C3E-4C1A-9A12-DE25EBB739D6}" srcOrd="15" destOrd="0" parTransId="{AC4D1D7F-E27D-4DD5-800D-0E2E0C047AEA}" sibTransId="{02287192-B21C-4A4A-99F7-6F848F36058E}"/>
    <dgm:cxn modelId="{7B7A9363-EEC1-40FB-A525-A0C17D6CA8D8}" srcId="{64B25CFF-6258-4DC0-803E-846EE6702A42}" destId="{7D90CA5B-00B2-4E63-A567-49EC1B9A9A6E}" srcOrd="16" destOrd="0" parTransId="{5C218197-3707-4E49-AA2D-D81428CE1EE5}" sibTransId="{CB65062C-6C25-4906-AF42-5306F1542F03}"/>
    <dgm:cxn modelId="{0E243021-DF3B-49BB-9D30-FCE42156D806}" srcId="{64B25CFF-6258-4DC0-803E-846EE6702A42}" destId="{727069C9-D25A-4596-A347-C017B60D1E18}" srcOrd="17" destOrd="0" parTransId="{EAE227AA-FFF4-422F-AA81-6A1A55EA6BB3}" sibTransId="{968A5C9B-D619-4916-A973-F9F440A618B6}"/>
    <dgm:cxn modelId="{20918443-2AFB-4E21-8F0D-64E9C1A1A12E}" srcId="{64B25CFF-6258-4DC0-803E-846EE6702A42}" destId="{2E786208-9199-4388-9E02-FF082CBD1615}" srcOrd="18" destOrd="0" parTransId="{A63770CE-CA48-4C79-B04E-590ECA0FFBBB}" sibTransId="{3274F5D5-39B1-4442-8FE4-C90012A0928C}"/>
    <dgm:cxn modelId="{96AB7806-8E62-49FF-B6C1-588A816F457A}" srcId="{64B25CFF-6258-4DC0-803E-846EE6702A42}" destId="{8A1C3BAB-EBEC-46AA-B041-BD40F9275D3F}" srcOrd="19" destOrd="0" parTransId="{6B435C26-BF3F-4940-AAC7-B0BA84F8E76B}" sibTransId="{94EC71BC-043B-4CEE-B7BD-6935941AFD0D}"/>
    <dgm:cxn modelId="{2D33A02B-57ED-4220-8F14-E82F9A340379}" srcId="{64B25CFF-6258-4DC0-803E-846EE6702A42}" destId="{C5DB4880-97C1-4BB6-A334-9134207EDCFA}" srcOrd="20" destOrd="0" parTransId="{BE703DEE-6540-4F8B-88AD-B02D09EEED35}" sibTransId="{6A9CA686-456B-4C12-9241-67A1B633A1BA}"/>
    <dgm:cxn modelId="{C0DA281F-F3DF-40F5-A771-578781027B2D}" srcId="{64B25CFF-6258-4DC0-803E-846EE6702A42}" destId="{63BAF26B-965D-4F6B-BA34-B8F41DD8A418}" srcOrd="21" destOrd="0" parTransId="{59E98164-4F35-435E-B2C7-C058DB0D24D9}" sibTransId="{923EA2FD-81B9-4C17-965C-97C5E6046E45}"/>
    <dgm:cxn modelId="{4C35F810-4FC4-4E09-BCFD-F3560CF50DC6}" srcId="{64B25CFF-6258-4DC0-803E-846EE6702A42}" destId="{584108C6-A7E2-4263-9C2B-5BE226FBF223}" srcOrd="22" destOrd="0" parTransId="{00DB1979-1477-404A-B52D-B7E02661A7D3}" sibTransId="{147385A3-89D5-4F68-A321-7C6B73497EC5}"/>
    <dgm:cxn modelId="{BDCFFE63-3353-4A49-9CF3-8918EFD42C20}" srcId="{64B25CFF-6258-4DC0-803E-846EE6702A42}" destId="{97324C22-1B76-480A-9162-10446E88356B}" srcOrd="23" destOrd="0" parTransId="{4B2D3824-672B-4011-990E-CDB70376FAFE}" sibTransId="{35E5F2AC-5C90-4248-82BF-DC2E50A1C467}"/>
    <dgm:cxn modelId="{3D63183F-7D5C-456A-A9B7-97FB0CFC609A}" type="presOf" srcId="{E1BF03DF-DB8A-462A-8D2A-B02FBB16C6FC}" destId="{36928BB1-F741-41E6-A11F-872744D9AB71}" srcOrd="0" destOrd="0" presId="urn:microsoft.com/office/officeart/2005/8/layout/chevron2"/>
    <dgm:cxn modelId="{F13A2274-019C-4F68-BA74-D5A140F4264D}" type="presParOf" srcId="{36928BB1-F741-41E6-A11F-872744D9AB71}" destId="{24113FBF-71B3-438E-B93D-A442C1449AD5}" srcOrd="0" destOrd="0" presId="urn:microsoft.com/office/officeart/2005/8/layout/chevron2"/>
    <dgm:cxn modelId="{1BCFB85F-457F-43AE-AE51-2FFA997CD6E9}" type="presParOf" srcId="{24113FBF-71B3-438E-B93D-A442C1449AD5}" destId="{7E97D5AB-B93C-4357-9649-9A6C0345857A}" srcOrd="0" destOrd="0" presId="urn:microsoft.com/office/officeart/2005/8/layout/chevron2"/>
    <dgm:cxn modelId="{970898B9-A4D4-4759-A113-C0C1BCF43B0C}" type="presOf" srcId="{64B25CFF-6258-4DC0-803E-846EE6702A42}" destId="{7E97D5AB-B93C-4357-9649-9A6C0345857A}" srcOrd="0" destOrd="0" presId="urn:microsoft.com/office/officeart/2005/8/layout/chevron2"/>
    <dgm:cxn modelId="{973E08CC-0F63-46EB-A689-62FF506671C6}" type="presParOf" srcId="{24113FBF-71B3-438E-B93D-A442C1449AD5}" destId="{C14CC99C-A43D-423F-9535-7AF97BD33A69}" srcOrd="1" destOrd="0" presId="urn:microsoft.com/office/officeart/2005/8/layout/chevron2"/>
    <dgm:cxn modelId="{EE9F46D2-04DC-4F75-9045-1C6EF2784762}" type="presOf" srcId="{F9D75D9D-7F3A-4BD3-9F6F-8EDB7006228F}" destId="{C14CC99C-A43D-423F-9535-7AF97BD33A69}" srcOrd="0" destOrd="0" presId="urn:microsoft.com/office/officeart/2005/8/layout/chevron2"/>
    <dgm:cxn modelId="{0E286F00-B2EB-4353-9A61-D55AFD4B6DC8}" type="presOf" srcId="{B105C3C5-69D2-4F49-9D78-4377807F0288}" destId="{C14CC99C-A43D-423F-9535-7AF97BD33A69}" srcOrd="0" destOrd="1" presId="urn:microsoft.com/office/officeart/2005/8/layout/chevron2"/>
    <dgm:cxn modelId="{A6A30F05-8135-4288-A95E-9BBE07F55BEA}" type="presOf" srcId="{399F5D9D-D243-426F-B83B-0990079CE3CC}" destId="{C14CC99C-A43D-423F-9535-7AF97BD33A69}" srcOrd="0" destOrd="2" presId="urn:microsoft.com/office/officeart/2005/8/layout/chevron2"/>
    <dgm:cxn modelId="{E551A93C-C332-4ECD-A97F-6CDAAA7E7D24}" type="presOf" srcId="{69501E9D-A9E8-4293-A55F-32CE6DD9666D}" destId="{C14CC99C-A43D-423F-9535-7AF97BD33A69}" srcOrd="0" destOrd="3" presId="urn:microsoft.com/office/officeart/2005/8/layout/chevron2"/>
    <dgm:cxn modelId="{8A48D464-6F25-4090-81DF-83DF063BD101}" type="presOf" srcId="{263471BF-8FC6-4267-AA25-C1189FD36C10}" destId="{C14CC99C-A43D-423F-9535-7AF97BD33A69}" srcOrd="0" destOrd="4" presId="urn:microsoft.com/office/officeart/2005/8/layout/chevron2"/>
    <dgm:cxn modelId="{2DA6F514-5FF6-4B1A-A6D9-4F582610610B}" type="presOf" srcId="{827E294A-F026-47F0-911E-042A7BA81019}" destId="{C14CC99C-A43D-423F-9535-7AF97BD33A69}" srcOrd="0" destOrd="5" presId="urn:microsoft.com/office/officeart/2005/8/layout/chevron2"/>
    <dgm:cxn modelId="{E688A3BF-2D4F-439A-9E44-D4882DB4D6BB}" type="presOf" srcId="{A1CCEDAF-D76C-41BA-AFB3-A3E699567CC3}" destId="{C14CC99C-A43D-423F-9535-7AF97BD33A69}" srcOrd="0" destOrd="6" presId="urn:microsoft.com/office/officeart/2005/8/layout/chevron2"/>
    <dgm:cxn modelId="{41053650-7DD6-47BD-B725-5E6451AF74C2}" type="presOf" srcId="{F0453ECD-91D4-466C-BFFA-396D9425475A}" destId="{C14CC99C-A43D-423F-9535-7AF97BD33A69}" srcOrd="0" destOrd="7" presId="urn:microsoft.com/office/officeart/2005/8/layout/chevron2"/>
    <dgm:cxn modelId="{3311F9B4-A815-4DDF-88E9-C9EBBF1BD3C4}" type="presOf" srcId="{1979FD77-62B7-4DF0-B3F4-19343154F2F2}" destId="{C14CC99C-A43D-423F-9535-7AF97BD33A69}" srcOrd="0" destOrd="8" presId="urn:microsoft.com/office/officeart/2005/8/layout/chevron2"/>
    <dgm:cxn modelId="{B720F219-95CE-458C-8347-6E20E4E1C439}" type="presOf" srcId="{679D82C0-390A-4957-A350-DF40D465A9FE}" destId="{C14CC99C-A43D-423F-9535-7AF97BD33A69}" srcOrd="0" destOrd="9" presId="urn:microsoft.com/office/officeart/2005/8/layout/chevron2"/>
    <dgm:cxn modelId="{295472BD-78BE-4FEF-A663-D1D2047F1080}" type="presOf" srcId="{4E0976A6-2713-4CB8-84A7-719BC1549EBB}" destId="{C14CC99C-A43D-423F-9535-7AF97BD33A69}" srcOrd="0" destOrd="10" presId="urn:microsoft.com/office/officeart/2005/8/layout/chevron2"/>
    <dgm:cxn modelId="{45ED2441-88AB-4E5C-86BC-167F2968C790}" type="presOf" srcId="{1E738D97-D7EE-477C-951B-01C0C419350F}" destId="{C14CC99C-A43D-423F-9535-7AF97BD33A69}" srcOrd="0" destOrd="11" presId="urn:microsoft.com/office/officeart/2005/8/layout/chevron2"/>
    <dgm:cxn modelId="{556FA322-AC43-4EA2-B4C7-7B383461FA59}" type="presOf" srcId="{D2CEA798-75AC-44A0-A9DC-C9A15B663CAB}" destId="{C14CC99C-A43D-423F-9535-7AF97BD33A69}" srcOrd="0" destOrd="12" presId="urn:microsoft.com/office/officeart/2005/8/layout/chevron2"/>
    <dgm:cxn modelId="{13C84640-0530-4F11-B0C6-171F4787F3A6}" type="presOf" srcId="{C5F09198-0C20-49D5-B0F3-B59AB91F814E}" destId="{C14CC99C-A43D-423F-9535-7AF97BD33A69}" srcOrd="0" destOrd="13" presId="urn:microsoft.com/office/officeart/2005/8/layout/chevron2"/>
    <dgm:cxn modelId="{EA229E48-B86B-4CEA-A990-4AA64D3DDCB0}" type="presOf" srcId="{A58F1D5E-EF71-44B4-B63F-DF848894EB1F}" destId="{C14CC99C-A43D-423F-9535-7AF97BD33A69}" srcOrd="0" destOrd="14" presId="urn:microsoft.com/office/officeart/2005/8/layout/chevron2"/>
    <dgm:cxn modelId="{1A54CD61-2255-4FA0-A0C2-538B18812E08}" type="presOf" srcId="{F948B7B7-3C3E-4C1A-9A12-DE25EBB739D6}" destId="{C14CC99C-A43D-423F-9535-7AF97BD33A69}" srcOrd="0" destOrd="15" presId="urn:microsoft.com/office/officeart/2005/8/layout/chevron2"/>
    <dgm:cxn modelId="{EAE555E6-8615-4DFC-BE7B-2B8E2DAC9840}" type="presOf" srcId="{7D90CA5B-00B2-4E63-A567-49EC1B9A9A6E}" destId="{C14CC99C-A43D-423F-9535-7AF97BD33A69}" srcOrd="0" destOrd="16" presId="urn:microsoft.com/office/officeart/2005/8/layout/chevron2"/>
    <dgm:cxn modelId="{E37B34B9-0B39-41FD-9C9C-BEFD8C17AA7F}" type="presOf" srcId="{727069C9-D25A-4596-A347-C017B60D1E18}" destId="{C14CC99C-A43D-423F-9535-7AF97BD33A69}" srcOrd="0" destOrd="17" presId="urn:microsoft.com/office/officeart/2005/8/layout/chevron2"/>
    <dgm:cxn modelId="{9DF1B2D0-BD31-410F-8429-C1653BCBDD43}" type="presOf" srcId="{2E786208-9199-4388-9E02-FF082CBD1615}" destId="{C14CC99C-A43D-423F-9535-7AF97BD33A69}" srcOrd="0" destOrd="18" presId="urn:microsoft.com/office/officeart/2005/8/layout/chevron2"/>
    <dgm:cxn modelId="{43A92483-4DD6-458E-B36C-5EF162E46C41}" type="presOf" srcId="{8A1C3BAB-EBEC-46AA-B041-BD40F9275D3F}" destId="{C14CC99C-A43D-423F-9535-7AF97BD33A69}" srcOrd="0" destOrd="19" presId="urn:microsoft.com/office/officeart/2005/8/layout/chevron2"/>
    <dgm:cxn modelId="{83B7143D-A96D-44A2-BC06-C62038C8804F}" type="presOf" srcId="{C5DB4880-97C1-4BB6-A334-9134207EDCFA}" destId="{C14CC99C-A43D-423F-9535-7AF97BD33A69}" srcOrd="0" destOrd="20" presId="urn:microsoft.com/office/officeart/2005/8/layout/chevron2"/>
    <dgm:cxn modelId="{1F4E0FCF-3423-41C8-A02F-3E92CBF364AA}" type="presOf" srcId="{63BAF26B-965D-4F6B-BA34-B8F41DD8A418}" destId="{C14CC99C-A43D-423F-9535-7AF97BD33A69}" srcOrd="0" destOrd="21" presId="urn:microsoft.com/office/officeart/2005/8/layout/chevron2"/>
    <dgm:cxn modelId="{5B1B00DD-C4CC-4F24-9965-9855589B318F}" type="presOf" srcId="{584108C6-A7E2-4263-9C2B-5BE226FBF223}" destId="{C14CC99C-A43D-423F-9535-7AF97BD33A69}" srcOrd="0" destOrd="22" presId="urn:microsoft.com/office/officeart/2005/8/layout/chevron2"/>
    <dgm:cxn modelId="{B43ECE57-6216-4252-ADB9-3DA6B137AC6B}" type="presOf" srcId="{97324C22-1B76-480A-9162-10446E88356B}" destId="{C14CC99C-A43D-423F-9535-7AF97BD33A69}" srcOrd="0" destOrd="23" presId="urn:microsoft.com/office/officeart/2005/8/layout/chevron2"/>
  </dgm:cxnLst>
  <dgm:bg>
    <a:solidFill>
      <a:schemeClr val="accent1"/>
    </a:solid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BF03DF-DB8A-462A-8D2A-B02FBB16C6FC}" type="doc">
      <dgm:prSet loTypeId="process" loCatId="process" qsTypeId="urn:microsoft.com/office/officeart/2005/8/quickstyle/simple1#7" qsCatId="simple" csTypeId="urn:microsoft.com/office/officeart/2005/8/colors/accent1_2#10" csCatId="accent1" phldr="1"/>
      <dgm:spPr/>
      <dgm:t>
        <a:bodyPr/>
        <a:lstStyle/>
        <a:p>
          <a:endParaRPr lang="en-ZA"/>
        </a:p>
      </dgm:t>
    </dgm:pt>
    <dgm:pt modelId="{64B25CFF-6258-4DC0-803E-846EE6702A42}">
      <dgm:prSet custT="1"/>
      <dgm:spPr>
        <a:solidFill>
          <a:srgbClr val="FFC000"/>
        </a:solidFill>
      </dgm:spPr>
      <dgm:t>
        <a:bodyPr/>
        <a:lstStyle/>
        <a:p>
          <a:r>
            <a:rPr lang="en-ZA" sz="2400" b="1" dirty="0">
              <a:solidFill>
                <a:schemeClr val="tx1"/>
              </a:solidFill>
            </a:rPr>
            <a:t>NCS-CAPS 07 Critical Outcomes:</a:t>
          </a:r>
          <a:endParaRPr lang="en-ZA" sz="5500" b="1" dirty="0">
            <a:solidFill>
              <a:schemeClr val="tx1"/>
            </a:solidFill>
          </a:endParaRPr>
        </a:p>
      </dgm:t>
    </dgm:pt>
    <dgm:pt modelId="{FC4E15F3-2F21-4DD2-A2AA-D7EB1435DB71}" cxnId="{5B8614E8-CBF7-4099-B6B2-65EAA989E532}" type="parTrans">
      <dgm:prSet/>
      <dgm:spPr/>
      <dgm:t>
        <a:bodyPr/>
        <a:lstStyle/>
        <a:p>
          <a:endParaRPr lang="en-ZA"/>
        </a:p>
      </dgm:t>
    </dgm:pt>
    <dgm:pt modelId="{F303DA85-6172-43B3-AD96-FE9A264CD42D}" cxnId="{5B8614E8-CBF7-4099-B6B2-65EAA989E532}" type="sibTrans">
      <dgm:prSet/>
      <dgm:spPr/>
      <dgm:t>
        <a:bodyPr/>
        <a:lstStyle/>
        <a:p>
          <a:endParaRPr lang="en-ZA"/>
        </a:p>
      </dgm:t>
    </dgm:pt>
    <dgm:pt modelId="{F9D75D9D-7F3A-4BD3-9F6F-8EDB7006228F}">
      <dgm:prSet phldr="0"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1" dirty="0">
              <a:solidFill>
                <a:srgbClr val="7030A0"/>
              </a:solidFill>
            </a:rPr>
            <a:t> </a:t>
          </a:r>
          <a:r>
            <a:rPr lang="en-ZA" sz="2400" dirty="0"/>
            <a:t/>
          </a:r>
          <a:endParaRPr lang="en-ZA" sz="2400" dirty="0"/>
        </a:p>
      </dgm:t>
    </dgm:pt>
    <dgm:pt modelId="{A0C47D7F-3C47-45DC-8A38-EA21117EF774}" cxnId="{F0300D5F-FA25-488C-A23E-470E7C16C36B}" type="parTrans">
      <dgm:prSet/>
      <dgm:spPr/>
      <dgm:t>
        <a:bodyPr/>
        <a:lstStyle/>
        <a:p>
          <a:endParaRPr lang="en-ZA"/>
        </a:p>
      </dgm:t>
    </dgm:pt>
    <dgm:pt modelId="{4C4A2234-099B-4CD4-8D51-4106C3D83D6D}" cxnId="{F0300D5F-FA25-488C-A23E-470E7C16C36B}" type="sibTrans">
      <dgm:prSet/>
      <dgm:spPr/>
      <dgm:t>
        <a:bodyPr/>
        <a:lstStyle/>
        <a:p>
          <a:endParaRPr lang="en-ZA"/>
        </a:p>
      </dgm:t>
    </dgm:pt>
    <dgm:pt modelId="{BD60BBBD-9D71-4155-A916-C61D09046F4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29B59F5B-6078-44A0-934F-D7100B1AA5F7}" cxnId="{B267244B-BDE6-40B8-AC20-E62AE913D83A}" type="parTrans">
      <dgm:prSet/>
      <dgm:spPr/>
    </dgm:pt>
    <dgm:pt modelId="{F2D48694-6462-4971-80DC-6138BB1555E9}" cxnId="{B267244B-BDE6-40B8-AC20-E62AE913D83A}" type="sibTrans">
      <dgm:prSet/>
      <dgm:spPr/>
    </dgm:pt>
    <dgm:pt modelId="{E2206815-F385-41D8-A4C0-7A20D3EA343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57D31D0F-E4D6-425C-B288-EE42D7874107}" cxnId="{7E4295CA-3F7E-4B70-B184-1B2EF202DCE6}" type="parTrans">
      <dgm:prSet/>
      <dgm:spPr/>
    </dgm:pt>
    <dgm:pt modelId="{243A9080-1378-4B29-B6B2-813381385C36}" cxnId="{7E4295CA-3F7E-4B70-B184-1B2EF202DCE6}" type="sibTrans">
      <dgm:prSet/>
      <dgm:spPr/>
    </dgm:pt>
    <dgm:pt modelId="{CF43DB64-8F39-4D29-8CB4-C0D82664E74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94BBF2B7-C34E-4AC9-A79C-19F6F1DB1040}" cxnId="{C7793BE4-2892-4AE3-A107-856AB62D6989}" type="parTrans">
      <dgm:prSet/>
      <dgm:spPr/>
    </dgm:pt>
    <dgm:pt modelId="{F32D3020-3B1C-4350-8949-D3AF93E9C98D}" cxnId="{C7793BE4-2892-4AE3-A107-856AB62D6989}" type="sibTrans">
      <dgm:prSet/>
      <dgm:spPr/>
    </dgm:pt>
    <dgm:pt modelId="{B54E517D-3EDD-4F9F-ADD9-30E96544C702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BA82745-477D-4EA8-922D-6FDA9BD087CF}" cxnId="{258ACDD4-D0BF-4C84-AE28-66DB48BE25C1}" type="parTrans">
      <dgm:prSet/>
      <dgm:spPr/>
    </dgm:pt>
    <dgm:pt modelId="{5AEEC1D0-A051-4A23-899E-F1F07B08CDF1}" cxnId="{258ACDD4-D0BF-4C84-AE28-66DB48BE25C1}" type="sibTrans">
      <dgm:prSet/>
      <dgm:spPr/>
    </dgm:pt>
    <dgm:pt modelId="{03A3DC1B-FDDF-4F9C-A41A-30FA7373B7FB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>
              <a:solidFill>
                <a:schemeClr val="tx1"/>
              </a:solidFill>
            </a:rPr>
            <a:t/>
          </a:r>
          <a:endParaRPr lang="en-ZA" sz="2000" dirty="0">
            <a:solidFill>
              <a:schemeClr val="tx1"/>
            </a:solidFill>
          </a:endParaRPr>
        </a:p>
      </dgm:t>
    </dgm:pt>
    <dgm:pt modelId="{D9EA2809-100C-425B-93F4-EC83BA66A69C}" cxnId="{CA41BA76-9E6D-49BE-81EF-03620A621A73}" type="parTrans">
      <dgm:prSet/>
      <dgm:spPr/>
    </dgm:pt>
    <dgm:pt modelId="{68039C6F-1EFF-4FB7-8461-E62D8955A4D4}" cxnId="{CA41BA76-9E6D-49BE-81EF-03620A621A73}" type="sibTrans">
      <dgm:prSet/>
      <dgm:spPr/>
    </dgm:pt>
    <dgm:pt modelId="{9EBAC83E-988B-4593-AECD-46AB2E426E9B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/>
          </a:r>
          <a:endParaRPr lang="en-ZA" sz="1800" dirty="0"/>
        </a:p>
      </dgm:t>
    </dgm:pt>
    <dgm:pt modelId="{E2EA6BFF-DC89-46F3-9D3B-807DA794CC18}" cxnId="{2C281572-1515-4B90-AA9B-4C70E6F11226}" type="parTrans">
      <dgm:prSet/>
      <dgm:spPr/>
    </dgm:pt>
    <dgm:pt modelId="{AA5F7FC4-8214-4480-AE23-3FA721E52B02}" cxnId="{2C281572-1515-4B90-AA9B-4C70E6F11226}" type="sibTrans">
      <dgm:prSet/>
      <dgm:spPr/>
    </dgm:pt>
    <dgm:pt modelId="{816EB767-2E68-4FD4-AFDE-F94ABF5DFB0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/>
          </a:r>
          <a:endParaRPr lang="en-ZA" sz="1800" dirty="0"/>
        </a:p>
      </dgm:t>
    </dgm:pt>
    <dgm:pt modelId="{8B06B646-8EDC-4EE6-8F51-39437E59396F}" cxnId="{7E2621AB-B12F-4466-ADB9-CDAE1C782CAB}" type="parTrans">
      <dgm:prSet/>
      <dgm:spPr/>
    </dgm:pt>
    <dgm:pt modelId="{798563B3-1166-4675-AA92-2E099A348637}" cxnId="{7E2621AB-B12F-4466-ADB9-CDAE1C782CAB}" type="sibTrans">
      <dgm:prSet/>
      <dgm:spPr/>
    </dgm:pt>
    <dgm:pt modelId="{1B5931AF-1691-4AE8-8EBF-46A4F04B338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Communicate effectively using visual, symbolic and or language skills in various modes.</a:t>
          </a:r>
          <a:endParaRPr lang="en-ZA" sz="1800" dirty="0"/>
        </a:p>
      </dgm:t>
    </dgm:pt>
    <dgm:pt modelId="{6A3E014C-07AC-4C9A-84E3-A5F0DB1D7350}" cxnId="{4049CDBD-C65E-42DB-AC6F-35C96D3B5F5B}" type="parTrans">
      <dgm:prSet/>
      <dgm:spPr/>
    </dgm:pt>
    <dgm:pt modelId="{E4135849-DFDB-49B2-AD21-A5116F7DCA97}" cxnId="{4049CDBD-C65E-42DB-AC6F-35C96D3B5F5B}" type="sibTrans">
      <dgm:prSet/>
      <dgm:spPr/>
    </dgm:pt>
    <dgm:pt modelId="{CD41A9AC-85E9-409B-B553-773098B7BAF4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 Use science and technology effectively and critically showing responsibility towards the environment and the health of others.</a:t>
          </a:r>
          <a:r>
            <a:rPr lang="en-ZA" sz="1800" dirty="0"/>
            <a:t/>
          </a:r>
          <a:endParaRPr lang="en-ZA" sz="1800" dirty="0"/>
        </a:p>
      </dgm:t>
    </dgm:pt>
    <dgm:pt modelId="{A1B2597B-DC8E-495A-96A2-34B13A7AE773}" cxnId="{E1A686D0-9F26-4C09-8279-BDB42F3F7200}" type="parTrans">
      <dgm:prSet/>
      <dgm:spPr/>
    </dgm:pt>
    <dgm:pt modelId="{DC03ACEE-08B1-410A-90C8-91BA09CB2A71}" cxnId="{E1A686D0-9F26-4C09-8279-BDB42F3F7200}" type="sibTrans">
      <dgm:prSet/>
      <dgm:spPr/>
    </dgm:pt>
    <dgm:pt modelId="{1A6A1459-D6F5-4659-A222-0380B87077AD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/>
          </a:r>
          <a:endParaRPr lang="en-ZA" sz="1800" dirty="0"/>
        </a:p>
      </dgm:t>
    </dgm:pt>
    <dgm:pt modelId="{CF14D030-7087-41AC-87FD-7BE7158DD609}" cxnId="{E16BA737-495E-40F3-8192-52236D9A4A57}" type="parTrans">
      <dgm:prSet/>
      <dgm:spPr/>
    </dgm:pt>
    <dgm:pt modelId="{A800137E-8F6F-4B8F-B6DB-F85CC3718DDE}" cxnId="{E16BA737-495E-40F3-8192-52236D9A4A57}" type="sibTrans">
      <dgm:prSet/>
      <dgm:spPr/>
    </dgm:pt>
    <dgm:pt modelId="{9904E5F6-C9F6-48B1-9B55-990C9AA7A38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1800" dirty="0"/>
            <a:t>Demonstrate an understanding of the world as a set of related systems by recognising that  problem solving contexts do not exist in isolation.</a:t>
          </a:r>
          <a:r>
            <a:rPr lang="en-ZA" sz="1800" dirty="0"/>
            <a:t/>
          </a:r>
          <a:endParaRPr lang="en-ZA" sz="1800" dirty="0"/>
        </a:p>
      </dgm:t>
    </dgm:pt>
    <dgm:pt modelId="{728BE2EA-8E64-4059-BD9D-15A5D0311AA2}" cxnId="{39D0921C-4B3C-4086-852C-077B728B51A6}" type="parTrans">
      <dgm:prSet/>
      <dgm:spPr/>
    </dgm:pt>
    <dgm:pt modelId="{0387F686-0C9C-4ECD-B895-447FF1CE7FD8}" cxnId="{39D0921C-4B3C-4086-852C-077B728B51A6}" type="sibTrans">
      <dgm:prSet/>
      <dgm:spPr/>
    </dgm:pt>
    <dgm:pt modelId="{6439042F-C5D6-4A2A-9736-DA9C398E151D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b="0" dirty="0"/>
            <a:t/>
          </a:r>
          <a:endParaRPr lang="en-ZA" sz="1800" b="0" dirty="0"/>
        </a:p>
      </dgm:t>
    </dgm:pt>
    <dgm:pt modelId="{BE0D47E1-A070-44BD-AF92-FB367C03FBB8}" cxnId="{19D8CE28-F833-40C7-A5C9-5BC595B92964}" type="parTrans">
      <dgm:prSet/>
      <dgm:spPr/>
    </dgm:pt>
    <dgm:pt modelId="{DF14790B-E003-4071-9A5E-F1640226F6C2}" cxnId="{19D8CE28-F833-40C7-A5C9-5BC595B92964}" type="sibTrans">
      <dgm:prSet/>
      <dgm:spPr/>
    </dgm:pt>
    <dgm:pt modelId="{013C2D0C-5685-4D23-8081-93CBE93198C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b="0" dirty="0"/>
            <a:t/>
          </a:r>
          <a:endParaRPr lang="en-ZA" sz="1800" b="0" dirty="0"/>
        </a:p>
      </dgm:t>
    </dgm:pt>
    <dgm:pt modelId="{F0E0D170-4081-45D0-A396-A78076AE3ECF}" cxnId="{E51959AC-D005-4AE6-82DD-A8C802826E77}" type="parTrans">
      <dgm:prSet/>
      <dgm:spPr/>
    </dgm:pt>
    <dgm:pt modelId="{653903AE-D194-4E01-93BE-B0CB80295A1A}" cxnId="{E51959AC-D005-4AE6-82DD-A8C802826E77}" type="sibTrans">
      <dgm:prSet/>
      <dgm:spPr/>
    </dgm:pt>
    <dgm:pt modelId="{CD012404-167E-4EFC-A72B-8F243AC807C4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/>
          </a:r>
          <a:endParaRPr lang="en-ZA" sz="1800" dirty="0"/>
        </a:p>
      </dgm:t>
    </dgm:pt>
    <dgm:pt modelId="{2B3724C7-23E6-4FEB-9E26-B6AF13F784EF}" cxnId="{32200574-9210-4FA9-ABCB-F11E4B500EC9}" type="parTrans">
      <dgm:prSet/>
      <dgm:spPr/>
    </dgm:pt>
    <dgm:pt modelId="{D54051EC-0F00-4CFC-90AC-E2712E492E2C}" cxnId="{32200574-9210-4FA9-ABCB-F11E4B500EC9}" type="sibTrans">
      <dgm:prSet/>
      <dgm:spPr/>
    </dgm:pt>
    <dgm:pt modelId="{585A2FFA-4AC9-44DC-8C27-7D8A9ED00BC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DFD74BD0-B3DF-4A4D-B94C-6003893108DB}" cxnId="{15BAD8B6-6865-47E6-9B6A-A0C3E589490B}" type="parTrans">
      <dgm:prSet/>
      <dgm:spPr/>
    </dgm:pt>
    <dgm:pt modelId="{6E9C5E86-CA87-4225-8033-B368E06B0ECD}" cxnId="{15BAD8B6-6865-47E6-9B6A-A0C3E589490B}" type="sibTrans">
      <dgm:prSet/>
      <dgm:spPr/>
    </dgm:pt>
    <dgm:pt modelId="{23F67D09-04FC-4692-B22F-F3AB7808AD7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3AFFA370-4401-4C8A-870E-88EE59F790D9}" cxnId="{EA825349-9E3A-4E3F-8675-CCE66D7F3D21}" type="parTrans">
      <dgm:prSet/>
      <dgm:spPr/>
    </dgm:pt>
    <dgm:pt modelId="{73337B2B-383F-47E4-B397-825AF39BD7B0}" cxnId="{EA825349-9E3A-4E3F-8675-CCE66D7F3D21}" type="sibTrans">
      <dgm:prSet/>
      <dgm:spPr/>
    </dgm:pt>
    <dgm:pt modelId="{E64CDA38-B2DF-42B3-852B-45F481AD23B2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4648600-B60C-4FB3-937F-BA539764F319}" cxnId="{FC5AC507-813B-4548-986F-6130532AECBA}" type="parTrans">
      <dgm:prSet/>
      <dgm:spPr/>
    </dgm:pt>
    <dgm:pt modelId="{EE860A45-4BD9-4488-A000-F068BC964853}" cxnId="{FC5AC507-813B-4548-986F-6130532AECBA}" type="sibTrans">
      <dgm:prSet/>
      <dgm:spPr/>
    </dgm:pt>
    <dgm:pt modelId="{73DF930A-EDC9-40B7-A1E2-03350179906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F2CB5528-ECF8-439A-A469-711E8E854199}" cxnId="{2E7A72D4-3863-45D3-8721-ECFD79BF5EB5}" type="parTrans">
      <dgm:prSet/>
      <dgm:spPr/>
    </dgm:pt>
    <dgm:pt modelId="{CD021E47-E82F-4790-A9EC-DD3E09F79EE9}" cxnId="{2E7A72D4-3863-45D3-8721-ECFD79BF5EB5}" type="sibTrans">
      <dgm:prSet/>
      <dgm:spPr/>
    </dgm:pt>
    <dgm:pt modelId="{EE9AE751-538A-40C4-BD58-F250DCB1F73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7CB94D6C-A14C-48E8-BAD1-4FD0FBC58576}" cxnId="{DB162A6C-664A-40E3-B3DB-A22CB8A36621}" type="parTrans">
      <dgm:prSet/>
      <dgm:spPr/>
    </dgm:pt>
    <dgm:pt modelId="{9BAE1AAB-B363-4380-B617-3127E759D041}" cxnId="{DB162A6C-664A-40E3-B3DB-A22CB8A36621}" type="sibTrans">
      <dgm:prSet/>
      <dgm:spPr/>
    </dgm:pt>
    <dgm:pt modelId="{8DE6D014-15C5-4E3B-8B76-21D1A765F8EF}">
      <dgm:prSet phldr="0" custT="1"/>
      <dgm:spPr/>
      <dgm:t>
        <a:bodyPr vert="horz" wrap="square"/>
        <a:p>
          <a:pPr algn="l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77840ADA-C7C2-4CB6-80C2-70F250F88BBA}" cxnId="{ACF5338F-B69F-4DEA-BF6D-EF136BB2C798}" type="parTrans">
      <dgm:prSet/>
      <dgm:spPr/>
    </dgm:pt>
    <dgm:pt modelId="{40187ED4-1A04-4F98-909E-6A29CBC4051D}" cxnId="{ACF5338F-B69F-4DEA-BF6D-EF136BB2C798}" type="sibTrans">
      <dgm:prSet/>
      <dgm:spPr/>
    </dgm:pt>
    <dgm:pt modelId="{36928BB1-F741-41E6-A11F-872744D9AB71}" type="pres">
      <dgm:prSet presAssocID="{E1BF03DF-DB8A-462A-8D2A-B02FBB16C6FC}" presName="linearFlow" presStyleCnt="0">
        <dgm:presLayoutVars>
          <dgm:dir/>
          <dgm:animLvl val="lvl"/>
          <dgm:resizeHandles val="exact"/>
        </dgm:presLayoutVars>
      </dgm:prSet>
      <dgm:spPr/>
    </dgm:pt>
    <dgm:pt modelId="{24113FBF-71B3-438E-B93D-A442C1449AD5}" type="pres">
      <dgm:prSet presAssocID="{64B25CFF-6258-4DC0-803E-846EE6702A42}" presName="composite" presStyleCnt="0"/>
      <dgm:spPr/>
    </dgm:pt>
    <dgm:pt modelId="{7E97D5AB-B93C-4357-9649-9A6C0345857A}" type="pres">
      <dgm:prSet presAssocID="{64B25CFF-6258-4DC0-803E-846EE6702A42}" presName="parentText" presStyleLbl="alignNode1" presStyleIdx="0" presStyleCnt="1" custScaleX="88244">
        <dgm:presLayoutVars>
          <dgm:chMax val="1"/>
          <dgm:bulletEnabled val="1"/>
        </dgm:presLayoutVars>
      </dgm:prSet>
      <dgm:spPr/>
    </dgm:pt>
    <dgm:pt modelId="{C14CC99C-A43D-423F-9535-7AF97BD33A69}" type="pres">
      <dgm:prSet presAssocID="{64B25CFF-6258-4DC0-803E-846EE6702A42}" presName="descendantText" presStyleLbl="alignAcc1" presStyleIdx="0" presStyleCnt="1" custScaleX="102665" custScaleY="208038" custLinFactNeighborX="-568" custLinFactNeighborY="6469">
        <dgm:presLayoutVars>
          <dgm:bulletEnabled val="1"/>
        </dgm:presLayoutVars>
      </dgm:prSet>
      <dgm:spPr/>
    </dgm:pt>
  </dgm:ptLst>
  <dgm:cxnLst>
    <dgm:cxn modelId="{5B8614E8-CBF7-4099-B6B2-65EAA989E532}" srcId="{E1BF03DF-DB8A-462A-8D2A-B02FBB16C6FC}" destId="{64B25CFF-6258-4DC0-803E-846EE6702A42}" srcOrd="0" destOrd="0" parTransId="{FC4E15F3-2F21-4DD2-A2AA-D7EB1435DB71}" sibTransId="{F303DA85-6172-43B3-AD96-FE9A264CD42D}"/>
    <dgm:cxn modelId="{F0300D5F-FA25-488C-A23E-470E7C16C36B}" srcId="{64B25CFF-6258-4DC0-803E-846EE6702A42}" destId="{F9D75D9D-7F3A-4BD3-9F6F-8EDB7006228F}" srcOrd="0" destOrd="0" parTransId="{A0C47D7F-3C47-45DC-8A38-EA21117EF774}" sibTransId="{4C4A2234-099B-4CD4-8D51-4106C3D83D6D}"/>
    <dgm:cxn modelId="{B267244B-BDE6-40B8-AC20-E62AE913D83A}" srcId="{64B25CFF-6258-4DC0-803E-846EE6702A42}" destId="{BD60BBBD-9D71-4155-A916-C61D09046F40}" srcOrd="1" destOrd="0" parTransId="{29B59F5B-6078-44A0-934F-D7100B1AA5F7}" sibTransId="{F2D48694-6462-4971-80DC-6138BB1555E9}"/>
    <dgm:cxn modelId="{7E4295CA-3F7E-4B70-B184-1B2EF202DCE6}" srcId="{64B25CFF-6258-4DC0-803E-846EE6702A42}" destId="{E2206815-F385-41D8-A4C0-7A20D3EA3430}" srcOrd="2" destOrd="0" parTransId="{57D31D0F-E4D6-425C-B288-EE42D7874107}" sibTransId="{243A9080-1378-4B29-B6B2-813381385C36}"/>
    <dgm:cxn modelId="{C7793BE4-2892-4AE3-A107-856AB62D6989}" srcId="{64B25CFF-6258-4DC0-803E-846EE6702A42}" destId="{CF43DB64-8F39-4D29-8CB4-C0D82664E749}" srcOrd="3" destOrd="0" parTransId="{94BBF2B7-C34E-4AC9-A79C-19F6F1DB1040}" sibTransId="{F32D3020-3B1C-4350-8949-D3AF93E9C98D}"/>
    <dgm:cxn modelId="{258ACDD4-D0BF-4C84-AE28-66DB48BE25C1}" srcId="{64B25CFF-6258-4DC0-803E-846EE6702A42}" destId="{B54E517D-3EDD-4F9F-ADD9-30E96544C702}" srcOrd="4" destOrd="0" parTransId="{0BA82745-477D-4EA8-922D-6FDA9BD087CF}" sibTransId="{5AEEC1D0-A051-4A23-899E-F1F07B08CDF1}"/>
    <dgm:cxn modelId="{CA41BA76-9E6D-49BE-81EF-03620A621A73}" srcId="{64B25CFF-6258-4DC0-803E-846EE6702A42}" destId="{03A3DC1B-FDDF-4F9C-A41A-30FA7373B7FB}" srcOrd="5" destOrd="0" parTransId="{D9EA2809-100C-425B-93F4-EC83BA66A69C}" sibTransId="{68039C6F-1EFF-4FB7-8461-E62D8955A4D4}"/>
    <dgm:cxn modelId="{2C281572-1515-4B90-AA9B-4C70E6F11226}" srcId="{64B25CFF-6258-4DC0-803E-846EE6702A42}" destId="{9EBAC83E-988B-4593-AECD-46AB2E426E9B}" srcOrd="6" destOrd="0" parTransId="{E2EA6BFF-DC89-46F3-9D3B-807DA794CC18}" sibTransId="{AA5F7FC4-8214-4480-AE23-3FA721E52B02}"/>
    <dgm:cxn modelId="{7E2621AB-B12F-4466-ADB9-CDAE1C782CAB}" srcId="{64B25CFF-6258-4DC0-803E-846EE6702A42}" destId="{816EB767-2E68-4FD4-AFDE-F94ABF5DFB00}" srcOrd="7" destOrd="0" parTransId="{8B06B646-8EDC-4EE6-8F51-39437E59396F}" sibTransId="{798563B3-1166-4675-AA92-2E099A348637}"/>
    <dgm:cxn modelId="{4049CDBD-C65E-42DB-AC6F-35C96D3B5F5B}" srcId="{64B25CFF-6258-4DC0-803E-846EE6702A42}" destId="{1B5931AF-1691-4AE8-8EBF-46A4F04B338E}" srcOrd="8" destOrd="0" parTransId="{6A3E014C-07AC-4C9A-84E3-A5F0DB1D7350}" sibTransId="{E4135849-DFDB-49B2-AD21-A5116F7DCA97}"/>
    <dgm:cxn modelId="{E1A686D0-9F26-4C09-8279-BDB42F3F7200}" srcId="{64B25CFF-6258-4DC0-803E-846EE6702A42}" destId="{CD41A9AC-85E9-409B-B553-773098B7BAF4}" srcOrd="9" destOrd="0" parTransId="{A1B2597B-DC8E-495A-96A2-34B13A7AE773}" sibTransId="{DC03ACEE-08B1-410A-90C8-91BA09CB2A71}"/>
    <dgm:cxn modelId="{E16BA737-495E-40F3-8192-52236D9A4A57}" srcId="{64B25CFF-6258-4DC0-803E-846EE6702A42}" destId="{1A6A1459-D6F5-4659-A222-0380B87077AD}" srcOrd="10" destOrd="0" parTransId="{CF14D030-7087-41AC-87FD-7BE7158DD609}" sibTransId="{A800137E-8F6F-4B8F-B6DB-F85CC3718DDE}"/>
    <dgm:cxn modelId="{39D0921C-4B3C-4086-852C-077B728B51A6}" srcId="{64B25CFF-6258-4DC0-803E-846EE6702A42}" destId="{9904E5F6-C9F6-48B1-9B55-990C9AA7A389}" srcOrd="11" destOrd="0" parTransId="{728BE2EA-8E64-4059-BD9D-15A5D0311AA2}" sibTransId="{0387F686-0C9C-4ECD-B895-447FF1CE7FD8}"/>
    <dgm:cxn modelId="{19D8CE28-F833-40C7-A5C9-5BC595B92964}" srcId="{64B25CFF-6258-4DC0-803E-846EE6702A42}" destId="{6439042F-C5D6-4A2A-9736-DA9C398E151D}" srcOrd="12" destOrd="0" parTransId="{BE0D47E1-A070-44BD-AF92-FB367C03FBB8}" sibTransId="{DF14790B-E003-4071-9A5E-F1640226F6C2}"/>
    <dgm:cxn modelId="{E51959AC-D005-4AE6-82DD-A8C802826E77}" srcId="{64B25CFF-6258-4DC0-803E-846EE6702A42}" destId="{013C2D0C-5685-4D23-8081-93CBE93198C3}" srcOrd="13" destOrd="0" parTransId="{F0E0D170-4081-45D0-A396-A78076AE3ECF}" sibTransId="{653903AE-D194-4E01-93BE-B0CB80295A1A}"/>
    <dgm:cxn modelId="{32200574-9210-4FA9-ABCB-F11E4B500EC9}" srcId="{64B25CFF-6258-4DC0-803E-846EE6702A42}" destId="{CD012404-167E-4EFC-A72B-8F243AC807C4}" srcOrd="14" destOrd="0" parTransId="{2B3724C7-23E6-4FEB-9E26-B6AF13F784EF}" sibTransId="{D54051EC-0F00-4CFC-90AC-E2712E492E2C}"/>
    <dgm:cxn modelId="{15BAD8B6-6865-47E6-9B6A-A0C3E589490B}" srcId="{64B25CFF-6258-4DC0-803E-846EE6702A42}" destId="{585A2FFA-4AC9-44DC-8C27-7D8A9ED00BC9}" srcOrd="15" destOrd="0" parTransId="{DFD74BD0-B3DF-4A4D-B94C-6003893108DB}" sibTransId="{6E9C5E86-CA87-4225-8033-B368E06B0ECD}"/>
    <dgm:cxn modelId="{EA825349-9E3A-4E3F-8675-CCE66D7F3D21}" srcId="{64B25CFF-6258-4DC0-803E-846EE6702A42}" destId="{23F67D09-04FC-4692-B22F-F3AB7808AD73}" srcOrd="16" destOrd="0" parTransId="{3AFFA370-4401-4C8A-870E-88EE59F790D9}" sibTransId="{73337B2B-383F-47E4-B397-825AF39BD7B0}"/>
    <dgm:cxn modelId="{FC5AC507-813B-4548-986F-6130532AECBA}" srcId="{64B25CFF-6258-4DC0-803E-846EE6702A42}" destId="{E64CDA38-B2DF-42B3-852B-45F481AD23B2}" srcOrd="17" destOrd="0" parTransId="{04648600-B60C-4FB3-937F-BA539764F319}" sibTransId="{EE860A45-4BD9-4488-A000-F068BC964853}"/>
    <dgm:cxn modelId="{2E7A72D4-3863-45D3-8721-ECFD79BF5EB5}" srcId="{64B25CFF-6258-4DC0-803E-846EE6702A42}" destId="{73DF930A-EDC9-40B7-A1E2-03350179906C}" srcOrd="18" destOrd="0" parTransId="{F2CB5528-ECF8-439A-A469-711E8E854199}" sibTransId="{CD021E47-E82F-4790-A9EC-DD3E09F79EE9}"/>
    <dgm:cxn modelId="{DB162A6C-664A-40E3-B3DB-A22CB8A36621}" srcId="{64B25CFF-6258-4DC0-803E-846EE6702A42}" destId="{EE9AE751-538A-40C4-BD58-F250DCB1F73E}" srcOrd="19" destOrd="0" parTransId="{7CB94D6C-A14C-48E8-BAD1-4FD0FBC58576}" sibTransId="{9BAE1AAB-B363-4380-B617-3127E759D041}"/>
    <dgm:cxn modelId="{ACF5338F-B69F-4DEA-BF6D-EF136BB2C798}" srcId="{64B25CFF-6258-4DC0-803E-846EE6702A42}" destId="{8DE6D014-15C5-4E3B-8B76-21D1A765F8EF}" srcOrd="20" destOrd="0" parTransId="{77840ADA-C7C2-4CB6-80C2-70F250F88BBA}" sibTransId="{40187ED4-1A04-4F98-909E-6A29CBC4051D}"/>
    <dgm:cxn modelId="{7E00678B-C476-4F46-A1BF-ABF50C6E46AE}" type="presOf" srcId="{E1BF03DF-DB8A-462A-8D2A-B02FBB16C6FC}" destId="{36928BB1-F741-41E6-A11F-872744D9AB71}" srcOrd="0" destOrd="0" presId="urn:microsoft.com/office/officeart/2005/8/layout/chevron2"/>
    <dgm:cxn modelId="{CEB296E4-C2CD-4CB2-91BE-67B1FA7DDCF3}" type="presParOf" srcId="{36928BB1-F741-41E6-A11F-872744D9AB71}" destId="{24113FBF-71B3-438E-B93D-A442C1449AD5}" srcOrd="0" destOrd="0" presId="urn:microsoft.com/office/officeart/2005/8/layout/chevron2"/>
    <dgm:cxn modelId="{DE6A9650-4407-4791-8610-1DA49422F56B}" type="presParOf" srcId="{24113FBF-71B3-438E-B93D-A442C1449AD5}" destId="{7E97D5AB-B93C-4357-9649-9A6C0345857A}" srcOrd="0" destOrd="0" presId="urn:microsoft.com/office/officeart/2005/8/layout/chevron2"/>
    <dgm:cxn modelId="{B125DAA2-923F-47A2-B8CB-ADDDAC2B9121}" type="presOf" srcId="{64B25CFF-6258-4DC0-803E-846EE6702A42}" destId="{7E97D5AB-B93C-4357-9649-9A6C0345857A}" srcOrd="0" destOrd="0" presId="urn:microsoft.com/office/officeart/2005/8/layout/chevron2"/>
    <dgm:cxn modelId="{76867837-E83D-4896-9E7C-A68DADF64988}" type="presParOf" srcId="{24113FBF-71B3-438E-B93D-A442C1449AD5}" destId="{C14CC99C-A43D-423F-9535-7AF97BD33A69}" srcOrd="1" destOrd="0" presId="urn:microsoft.com/office/officeart/2005/8/layout/chevron2"/>
    <dgm:cxn modelId="{1C60DE6C-3CBE-4F5C-AFEF-86D9DD361DC2}" type="presOf" srcId="{F9D75D9D-7F3A-4BD3-9F6F-8EDB7006228F}" destId="{C14CC99C-A43D-423F-9535-7AF97BD33A69}" srcOrd="0" destOrd="0" presId="urn:microsoft.com/office/officeart/2005/8/layout/chevron2"/>
    <dgm:cxn modelId="{2E89EFE3-27D5-4991-A11D-F150ADEF2D4E}" type="presOf" srcId="{BD60BBBD-9D71-4155-A916-C61D09046F40}" destId="{C14CC99C-A43D-423F-9535-7AF97BD33A69}" srcOrd="0" destOrd="1" presId="urn:microsoft.com/office/officeart/2005/8/layout/chevron2"/>
    <dgm:cxn modelId="{9699FDE9-F614-4088-8FDF-2B722A206B85}" type="presOf" srcId="{E2206815-F385-41D8-A4C0-7A20D3EA3430}" destId="{C14CC99C-A43D-423F-9535-7AF97BD33A69}" srcOrd="0" destOrd="2" presId="urn:microsoft.com/office/officeart/2005/8/layout/chevron2"/>
    <dgm:cxn modelId="{D6B7B06A-6AE0-4B6F-A603-2174CAE240F0}" type="presOf" srcId="{CF43DB64-8F39-4D29-8CB4-C0D82664E749}" destId="{C14CC99C-A43D-423F-9535-7AF97BD33A69}" srcOrd="0" destOrd="3" presId="urn:microsoft.com/office/officeart/2005/8/layout/chevron2"/>
    <dgm:cxn modelId="{0AA07E12-0DBC-4936-8F48-3CA55D84952C}" type="presOf" srcId="{B54E517D-3EDD-4F9F-ADD9-30E96544C702}" destId="{C14CC99C-A43D-423F-9535-7AF97BD33A69}" srcOrd="0" destOrd="4" presId="urn:microsoft.com/office/officeart/2005/8/layout/chevron2"/>
    <dgm:cxn modelId="{92161095-A09F-4879-BDB2-359DB7A75D7D}" type="presOf" srcId="{03A3DC1B-FDDF-4F9C-A41A-30FA7373B7FB}" destId="{C14CC99C-A43D-423F-9535-7AF97BD33A69}" srcOrd="0" destOrd="5" presId="urn:microsoft.com/office/officeart/2005/8/layout/chevron2"/>
    <dgm:cxn modelId="{CD6A87E7-DD6D-40FA-96E3-9798F86CEA9B}" type="presOf" srcId="{9EBAC83E-988B-4593-AECD-46AB2E426E9B}" destId="{C14CC99C-A43D-423F-9535-7AF97BD33A69}" srcOrd="0" destOrd="6" presId="urn:microsoft.com/office/officeart/2005/8/layout/chevron2"/>
    <dgm:cxn modelId="{A2BCF606-FFCB-48A1-8355-7140DC62A45F}" type="presOf" srcId="{816EB767-2E68-4FD4-AFDE-F94ABF5DFB00}" destId="{C14CC99C-A43D-423F-9535-7AF97BD33A69}" srcOrd="0" destOrd="7" presId="urn:microsoft.com/office/officeart/2005/8/layout/chevron2"/>
    <dgm:cxn modelId="{B0C4970D-5F73-410C-B4A0-6E4DC2719C43}" type="presOf" srcId="{1B5931AF-1691-4AE8-8EBF-46A4F04B338E}" destId="{C14CC99C-A43D-423F-9535-7AF97BD33A69}" srcOrd="0" destOrd="8" presId="urn:microsoft.com/office/officeart/2005/8/layout/chevron2"/>
    <dgm:cxn modelId="{6C8BAFAC-9F2A-42D9-BB10-0BE2B58972CB}" type="presOf" srcId="{CD41A9AC-85E9-409B-B553-773098B7BAF4}" destId="{C14CC99C-A43D-423F-9535-7AF97BD33A69}" srcOrd="0" destOrd="9" presId="urn:microsoft.com/office/officeart/2005/8/layout/chevron2"/>
    <dgm:cxn modelId="{45395230-C45D-4CEA-AE13-2E5FDF0BB2B0}" type="presOf" srcId="{1A6A1459-D6F5-4659-A222-0380B87077AD}" destId="{C14CC99C-A43D-423F-9535-7AF97BD33A69}" srcOrd="0" destOrd="10" presId="urn:microsoft.com/office/officeart/2005/8/layout/chevron2"/>
    <dgm:cxn modelId="{C352676B-7DA7-4C88-AE2D-B4CA1A472986}" type="presOf" srcId="{9904E5F6-C9F6-48B1-9B55-990C9AA7A389}" destId="{C14CC99C-A43D-423F-9535-7AF97BD33A69}" srcOrd="0" destOrd="11" presId="urn:microsoft.com/office/officeart/2005/8/layout/chevron2"/>
    <dgm:cxn modelId="{DCCCE1BC-11C4-417D-BFAD-5107EFA44D8E}" type="presOf" srcId="{6439042F-C5D6-4A2A-9736-DA9C398E151D}" destId="{C14CC99C-A43D-423F-9535-7AF97BD33A69}" srcOrd="0" destOrd="12" presId="urn:microsoft.com/office/officeart/2005/8/layout/chevron2"/>
    <dgm:cxn modelId="{B1B9C580-B8E8-4632-BE6D-F6987B3957CB}" type="presOf" srcId="{013C2D0C-5685-4D23-8081-93CBE93198C3}" destId="{C14CC99C-A43D-423F-9535-7AF97BD33A69}" srcOrd="0" destOrd="13" presId="urn:microsoft.com/office/officeart/2005/8/layout/chevron2"/>
    <dgm:cxn modelId="{76917D06-A402-4BFA-8341-8C4B5A5117C8}" type="presOf" srcId="{CD012404-167E-4EFC-A72B-8F243AC807C4}" destId="{C14CC99C-A43D-423F-9535-7AF97BD33A69}" srcOrd="0" destOrd="14" presId="urn:microsoft.com/office/officeart/2005/8/layout/chevron2"/>
    <dgm:cxn modelId="{CA272C7B-BA51-4DC2-BB42-D2FA89364962}" type="presOf" srcId="{585A2FFA-4AC9-44DC-8C27-7D8A9ED00BC9}" destId="{C14CC99C-A43D-423F-9535-7AF97BD33A69}" srcOrd="0" destOrd="15" presId="urn:microsoft.com/office/officeart/2005/8/layout/chevron2"/>
    <dgm:cxn modelId="{04148871-9DDA-44F6-9C5E-E446FE708DF0}" type="presOf" srcId="{23F67D09-04FC-4692-B22F-F3AB7808AD73}" destId="{C14CC99C-A43D-423F-9535-7AF97BD33A69}" srcOrd="0" destOrd="16" presId="urn:microsoft.com/office/officeart/2005/8/layout/chevron2"/>
    <dgm:cxn modelId="{9C1AD1BF-AAE9-4D49-93C0-8553DE55159F}" type="presOf" srcId="{E64CDA38-B2DF-42B3-852B-45F481AD23B2}" destId="{C14CC99C-A43D-423F-9535-7AF97BD33A69}" srcOrd="0" destOrd="17" presId="urn:microsoft.com/office/officeart/2005/8/layout/chevron2"/>
    <dgm:cxn modelId="{B652A97D-EC00-4BCF-80FB-BDF9A2317467}" type="presOf" srcId="{73DF930A-EDC9-40B7-A1E2-03350179906C}" destId="{C14CC99C-A43D-423F-9535-7AF97BD33A69}" srcOrd="0" destOrd="18" presId="urn:microsoft.com/office/officeart/2005/8/layout/chevron2"/>
    <dgm:cxn modelId="{AFC28DAB-C35A-47EE-B170-61E48B22F56A}" type="presOf" srcId="{EE9AE751-538A-40C4-BD58-F250DCB1F73E}" destId="{C14CC99C-A43D-423F-9535-7AF97BD33A69}" srcOrd="0" destOrd="19" presId="urn:microsoft.com/office/officeart/2005/8/layout/chevron2"/>
    <dgm:cxn modelId="{C21E8685-8B3F-4FB3-A967-E66C2FFE5CEA}" type="presOf" srcId="{8DE6D014-15C5-4E3B-8B76-21D1A765F8EF}" destId="{C14CC99C-A43D-423F-9535-7AF97BD33A69}" srcOrd="0" destOrd="20" presId="urn:microsoft.com/office/officeart/2005/8/layout/chevron2"/>
  </dgm:cxnLst>
  <dgm:bg>
    <a:solidFill>
      <a:schemeClr val="accent1"/>
    </a:solid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1BF03DF-DB8A-462A-8D2A-B02FBB16C6FC}" type="doc">
      <dgm:prSet loTypeId="urn:microsoft.com/office/officeart/2005/8/layout/chevron2" loCatId="process" qsTypeId="urn:microsoft.com/office/officeart/2005/8/quickstyle/simple1#8" qsCatId="simple" csTypeId="urn:microsoft.com/office/officeart/2005/8/colors/accent1_2#11" csCatId="accent1" phldr="1"/>
      <dgm:spPr/>
      <dgm:t>
        <a:bodyPr/>
        <a:lstStyle/>
        <a:p>
          <a:endParaRPr lang="en-ZA"/>
        </a:p>
      </dgm:t>
    </dgm:pt>
    <dgm:pt modelId="{64B25CFF-6258-4DC0-803E-846EE6702A42}">
      <dgm:prSet custT="1"/>
      <dgm:spPr>
        <a:solidFill>
          <a:srgbClr val="FFC000"/>
        </a:solidFill>
      </dgm:spPr>
      <dgm:t>
        <a:bodyPr/>
        <a:lstStyle/>
        <a:p>
          <a:r>
            <a:rPr lang="en-ZA" sz="2400" b="1" dirty="0">
              <a:solidFill>
                <a:schemeClr val="tx1"/>
              </a:solidFill>
            </a:rPr>
            <a:t>THE ENVISAGED LEARNER OF CODING AND ROBOTICS:</a:t>
          </a:r>
        </a:p>
      </dgm:t>
    </dgm:pt>
    <dgm:pt modelId="{FC4E15F3-2F21-4DD2-A2AA-D7EB1435DB71}" cxnId="{981EE70A-6FDB-4AEB-85DF-C2FFD234D52E}" type="parTrans">
      <dgm:prSet/>
      <dgm:spPr/>
      <dgm:t>
        <a:bodyPr/>
        <a:lstStyle/>
        <a:p>
          <a:endParaRPr lang="en-ZA"/>
        </a:p>
      </dgm:t>
    </dgm:pt>
    <dgm:pt modelId="{F303DA85-6172-43B3-AD96-FE9A264CD42D}" cxnId="{981EE70A-6FDB-4AEB-85DF-C2FFD234D52E}" type="sibTrans">
      <dgm:prSet/>
      <dgm:spPr/>
      <dgm:t>
        <a:bodyPr/>
        <a:lstStyle/>
        <a:p>
          <a:endParaRPr lang="en-ZA"/>
        </a:p>
      </dgm:t>
    </dgm:pt>
    <dgm:pt modelId="{F9D75D9D-7F3A-4BD3-9F6F-8EDB7006228F}">
      <dgm:prSet phldr="0"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1" dirty="0">
              <a:solidFill>
                <a:srgbClr val="7030A0"/>
              </a:solidFill>
            </a:rPr>
            <a:t> </a:t>
          </a:r>
          <a:r>
            <a:rPr lang="en-ZA" sz="2400" dirty="0"/>
            <a:t/>
          </a:r>
          <a:endParaRPr lang="en-ZA" sz="2400" dirty="0"/>
        </a:p>
      </dgm:t>
    </dgm:pt>
    <dgm:pt modelId="{A0C47D7F-3C47-45DC-8A38-EA21117EF774}" cxnId="{9B714459-9D21-4FFA-AE47-F4589E986DA6}" type="parTrans">
      <dgm:prSet/>
      <dgm:spPr/>
      <dgm:t>
        <a:bodyPr/>
        <a:lstStyle/>
        <a:p>
          <a:endParaRPr lang="en-ZA"/>
        </a:p>
      </dgm:t>
    </dgm:pt>
    <dgm:pt modelId="{4C4A2234-099B-4CD4-8D51-4106C3D83D6D}" cxnId="{9B714459-9D21-4FFA-AE47-F4589E986DA6}" type="sibTrans">
      <dgm:prSet/>
      <dgm:spPr/>
      <dgm:t>
        <a:bodyPr/>
        <a:lstStyle/>
        <a:p>
          <a:endParaRPr lang="en-ZA"/>
        </a:p>
      </dgm:t>
    </dgm:pt>
    <dgm:pt modelId="{05237E7E-C6AF-48FA-8F15-B923B181874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CF81DFE-D960-4C04-BA20-29C9086B4C76}" cxnId="{4F166398-BBC9-4855-B485-6CF448C9BADC}" type="parTrans">
      <dgm:prSet/>
      <dgm:spPr/>
    </dgm:pt>
    <dgm:pt modelId="{60029805-983E-49C1-A1C3-6FF87CEB1CB1}" cxnId="{4F166398-BBC9-4855-B485-6CF448C9BADC}" type="sibTrans">
      <dgm:prSet/>
      <dgm:spPr/>
    </dgm:pt>
    <dgm:pt modelId="{0F1F3352-112E-44AC-992E-2FE8565F8AB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FDB44AE8-21D8-442B-A722-FFCF28D33CCC}" cxnId="{24D65458-4FA6-4F4D-9399-82482CB497E0}" type="parTrans">
      <dgm:prSet/>
      <dgm:spPr/>
    </dgm:pt>
    <dgm:pt modelId="{27A234F3-910F-4B53-9620-545E07410D7A}" cxnId="{24D65458-4FA6-4F4D-9399-82482CB497E0}" type="sibTrans">
      <dgm:prSet/>
      <dgm:spPr/>
    </dgm:pt>
    <dgm:pt modelId="{C8D0035E-8396-4C5C-910C-C879BBE548E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20DF5E96-247E-4814-8C1E-626A50236184}" cxnId="{41C40263-A2BF-4394-A2E0-B59926B5056A}" type="parTrans">
      <dgm:prSet/>
      <dgm:spPr/>
    </dgm:pt>
    <dgm:pt modelId="{469176A8-DF24-4DE3-A17D-F6C60F88ABE2}" cxnId="{41C40263-A2BF-4394-A2E0-B59926B5056A}" type="sibTrans">
      <dgm:prSet/>
      <dgm:spPr/>
    </dgm:pt>
    <dgm:pt modelId="{6B9898F7-BC6C-4F50-AE17-41898124076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BB874D9-3A66-4429-89DC-35F52FD097B4}" cxnId="{D1B62CB8-1283-4179-B7C4-34478F0C63C0}" type="parTrans">
      <dgm:prSet/>
      <dgm:spPr/>
    </dgm:pt>
    <dgm:pt modelId="{142DAB37-ED92-4323-8C7C-EA204B53517C}" cxnId="{D1B62CB8-1283-4179-B7C4-34478F0C63C0}" type="sibTrans">
      <dgm:prSet/>
      <dgm:spPr/>
    </dgm:pt>
    <dgm:pt modelId="{7317E182-11E7-4358-B33B-7D9BD9CF836F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355A9653-A608-4A51-93FC-AF8DE674C49D}" cxnId="{636646DC-C6BB-40A1-937B-4E6F38B601E8}" type="parTrans">
      <dgm:prSet/>
      <dgm:spPr/>
    </dgm:pt>
    <dgm:pt modelId="{C420E506-6748-4FD2-999C-02A4076BD822}" cxnId="{636646DC-C6BB-40A1-937B-4E6F38B601E8}" type="sibTrans">
      <dgm:prSet/>
      <dgm:spPr/>
    </dgm:pt>
    <dgm:pt modelId="{F364BD98-27BF-4DD9-BF42-31B29C78DF91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23AB9917-700D-46C8-8AEA-AC0E54409F3B}" cxnId="{0379D275-038B-48AD-AC0D-CE8D6CCFD4C2}" type="parTrans">
      <dgm:prSet/>
      <dgm:spPr/>
    </dgm:pt>
    <dgm:pt modelId="{348626E7-69AE-4EDA-AF65-21C940222143}" cxnId="{0379D275-038B-48AD-AC0D-CE8D6CCFD4C2}" type="sibTrans">
      <dgm:prSet/>
      <dgm:spPr/>
    </dgm:pt>
    <dgm:pt modelId="{97E58397-EAD2-4D8D-A011-00D3047F7869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1B25AE9-89CD-423E-90B1-8CB808881422}" cxnId="{2D81E567-8D12-40DC-AEFC-0BE784948173}" type="parTrans">
      <dgm:prSet/>
      <dgm:spPr/>
    </dgm:pt>
    <dgm:pt modelId="{8749849B-3B94-43E4-BDDA-1F894EAB15A2}" cxnId="{2D81E567-8D12-40DC-AEFC-0BE784948173}" type="sibTrans">
      <dgm:prSet/>
      <dgm:spPr/>
    </dgm:pt>
    <dgm:pt modelId="{FE5C6D6C-CED6-4D6E-960A-94CEC8212D56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>
              <a:solidFill>
                <a:srgbClr val="7030A0"/>
              </a:solidFill>
            </a:rPr>
            <a:t>CODING AND ROBOTICS AND INCLUSIVITY:</a:t>
          </a:r>
          <a:r>
            <a:rPr lang="en-ZA" sz="2400" dirty="0"/>
            <a:t/>
          </a:r>
          <a:endParaRPr lang="en-ZA" sz="2400" dirty="0"/>
        </a:p>
      </dgm:t>
    </dgm:pt>
    <dgm:pt modelId="{FA34912C-06AB-4B53-A210-2C63A16EB119}" cxnId="{9EAB6F05-01DC-4340-9AC6-730DD337A41C}" type="parTrans">
      <dgm:prSet/>
      <dgm:spPr/>
    </dgm:pt>
    <dgm:pt modelId="{62768DD4-FBF4-4D65-BE2E-B5BC00B63753}" cxnId="{9EAB6F05-01DC-4340-9AC6-730DD337A41C}" type="sibTrans">
      <dgm:prSet/>
      <dgm:spPr/>
    </dgm:pt>
    <dgm:pt modelId="{038594AA-2554-4411-B75E-A809C4EB4C5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The NCS-CAPS Policy document advocates and prescribes that inclusivity should become a central part of the organisation, planning and teaching at each school. </a:t>
          </a:r>
          <a:endParaRPr lang="en-ZA" sz="2000" dirty="0"/>
        </a:p>
      </dgm:t>
    </dgm:pt>
    <dgm:pt modelId="{A971A099-CF31-41F8-98E5-1CCA93BEBC97}" cxnId="{A187CB2F-371F-4F51-8300-94A6B8B9C30B}" type="parTrans">
      <dgm:prSet/>
      <dgm:spPr/>
    </dgm:pt>
    <dgm:pt modelId="{768E8B1E-A59B-44FB-9019-DAF573284BE4}" cxnId="{A187CB2F-371F-4F51-8300-94A6B8B9C30B}" type="sibTrans">
      <dgm:prSet/>
      <dgm:spPr/>
    </dgm:pt>
    <dgm:pt modelId="{5CA2C378-C4E2-4B35-9085-D782A43C4177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For the inclusivity to happen, all teachers should have a sound understanding of how to recognize and address barriers to learning and how to plan for diversity.</a:t>
          </a:r>
          <a:endParaRPr lang="en-ZA" sz="2000" dirty="0"/>
        </a:p>
      </dgm:t>
    </dgm:pt>
    <dgm:pt modelId="{66DCE8A0-177F-471B-A3F6-DE4168C3680B}" cxnId="{71322A8D-A89F-4A84-B7E5-2EBECBB23CBB}" type="parTrans">
      <dgm:prSet/>
      <dgm:spPr/>
    </dgm:pt>
    <dgm:pt modelId="{1DF39811-3007-490E-9C5A-66B226A8B303}" cxnId="{71322A8D-A89F-4A84-B7E5-2EBECBB23CBB}" type="sibTrans">
      <dgm:prSet/>
      <dgm:spPr/>
    </dgm:pt>
    <dgm:pt modelId="{DB952674-25CB-48FB-AC19-4B2C780D6905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Coding and Robotics teaching should or can take into cognisance the abilities of learners presenting with barriers  to learning.</a:t>
          </a:r>
          <a:endParaRPr lang="en-ZA" sz="2000" dirty="0"/>
        </a:p>
      </dgm:t>
    </dgm:pt>
    <dgm:pt modelId="{E37D3C2C-828C-47A9-A1F0-35F2A25BBF39}" cxnId="{D7397242-467C-4515-BE65-427B8B4A6DEC}" type="parTrans">
      <dgm:prSet/>
      <dgm:spPr/>
    </dgm:pt>
    <dgm:pt modelId="{05DC2432-6B94-4CE7-8785-1B6BF2CFF27C}" cxnId="{D7397242-467C-4515-BE65-427B8B4A6DEC}" type="sibTrans">
      <dgm:prSet/>
      <dgm:spPr/>
    </dgm:pt>
    <dgm:pt modelId="{BCA618EF-9923-4838-8B71-42C1E3B9EE9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dirty="0"/>
            <a:t>Coding and Robotics will stimulate and develop learners’ perceptual skills across all domains and subjects. </a:t>
          </a:r>
          <a:r>
            <a:rPr lang="en-ZA" sz="2000" dirty="0"/>
            <a:t/>
          </a:r>
          <a:endParaRPr lang="en-ZA" sz="2000" dirty="0"/>
        </a:p>
      </dgm:t>
    </dgm:pt>
    <dgm:pt modelId="{666EE344-8E63-4825-864C-C3E28FE7A6D8}" cxnId="{511F848D-33D7-4C72-BC18-E376D6B0690E}" type="parTrans">
      <dgm:prSet/>
      <dgm:spPr/>
    </dgm:pt>
    <dgm:pt modelId="{796707CE-6ED1-4FB9-B9D2-1C338F8293CC}" cxnId="{511F848D-33D7-4C72-BC18-E376D6B0690E}" type="sibTrans">
      <dgm:prSet/>
      <dgm:spPr/>
    </dgm:pt>
    <dgm:pt modelId="{BCD44D7D-A6A0-4F21-A4CF-66D97460B567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0" dirty="0"/>
            <a:t/>
          </a:r>
          <a:endParaRPr lang="en-ZA" sz="2000" b="0" dirty="0"/>
        </a:p>
      </dgm:t>
    </dgm:pt>
    <dgm:pt modelId="{155DE780-6FFB-40AD-BAB4-30F03C7F3085}" cxnId="{5E9B8725-3D01-41C8-8AF9-BE4898092CD3}" type="parTrans">
      <dgm:prSet/>
      <dgm:spPr/>
    </dgm:pt>
    <dgm:pt modelId="{6C2173E7-A5A3-4877-BF0B-F84B2791BED6}" cxnId="{5E9B8725-3D01-41C8-8AF9-BE4898092CD3}" type="sibTrans">
      <dgm:prSet/>
      <dgm:spPr/>
    </dgm:pt>
    <dgm:pt modelId="{DD390C91-BEF0-4E79-907E-DB18615B9501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b="0" dirty="0"/>
            <a:t/>
          </a:r>
          <a:endParaRPr lang="en-ZA" sz="2400" b="0" dirty="0"/>
        </a:p>
      </dgm:t>
    </dgm:pt>
    <dgm:pt modelId="{9D481C25-6C4A-444C-82A3-5607BA03601A}" cxnId="{AABBBF3D-E19D-46EA-BA62-C88EE851F0BC}" type="parTrans">
      <dgm:prSet/>
      <dgm:spPr/>
    </dgm:pt>
    <dgm:pt modelId="{49829743-4D63-46DE-A6C7-A3BE4A76608C}" cxnId="{AABBBF3D-E19D-46EA-BA62-C88EE851F0BC}" type="sibTrans">
      <dgm:prSet/>
      <dgm:spPr/>
    </dgm:pt>
    <dgm:pt modelId="{2AD39696-E0F3-433C-87F6-6809895307FD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E46AC8DB-5D5C-4486-8825-FB2F980C3EB7}" cxnId="{2DED71A0-8271-4D45-BD11-40E10B9252F9}" type="parTrans">
      <dgm:prSet/>
      <dgm:spPr/>
    </dgm:pt>
    <dgm:pt modelId="{9042030C-CD08-40DB-9F7D-71F822C72023}" cxnId="{2DED71A0-8271-4D45-BD11-40E10B9252F9}" type="sibTrans">
      <dgm:prSet/>
      <dgm:spPr/>
    </dgm:pt>
    <dgm:pt modelId="{68D9B3BD-6580-4AD3-82B5-22BAC691F8E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0D0F98E9-742F-4A36-B52E-021DD852B1FE}" cxnId="{14D2BE44-2226-4493-A9F0-6098B9085257}" type="parTrans">
      <dgm:prSet/>
      <dgm:spPr/>
    </dgm:pt>
    <dgm:pt modelId="{27E70BCB-DD1E-426E-884B-1103C5EA2F37}" cxnId="{14D2BE44-2226-4493-A9F0-6098B9085257}" type="sibTrans">
      <dgm:prSet/>
      <dgm:spPr/>
    </dgm:pt>
    <dgm:pt modelId="{5E95BB1A-0AF8-47BE-A512-690CDA88A221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9F9B541F-99FA-4143-A69C-B3ED13591118}" cxnId="{21375F97-DFB4-4695-8293-7D979DF84EFE}" type="parTrans">
      <dgm:prSet/>
      <dgm:spPr/>
    </dgm:pt>
    <dgm:pt modelId="{036DB588-579C-45A9-99BF-65B9260D03E4}" cxnId="{21375F97-DFB4-4695-8293-7D979DF84EFE}" type="sibTrans">
      <dgm:prSet/>
      <dgm:spPr/>
    </dgm:pt>
    <dgm:pt modelId="{FA539946-C5A8-4E2B-976B-8F5C4F560D4C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C0134414-9A90-4FDE-A4DA-667500880B0F}" cxnId="{53D28F77-DECA-4094-BF65-AC013DC73D01}" type="parTrans">
      <dgm:prSet/>
      <dgm:spPr/>
    </dgm:pt>
    <dgm:pt modelId="{A674ED5D-A454-4B33-83FE-C0EEEDFCEB13}" cxnId="{53D28F77-DECA-4094-BF65-AC013DC73D01}" type="sibTrans">
      <dgm:prSet/>
      <dgm:spPr/>
    </dgm:pt>
    <dgm:pt modelId="{CA0F2DF8-7EEA-4365-918A-9329481AF85A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81854D0C-AEFB-49F5-A4F5-860964319C40}" cxnId="{E8D98221-912A-497D-8C46-8DE63C6FACB4}" type="parTrans">
      <dgm:prSet/>
      <dgm:spPr/>
    </dgm:pt>
    <dgm:pt modelId="{709FCC07-F0E8-44A3-B43F-45DD04346D3C}" cxnId="{E8D98221-912A-497D-8C46-8DE63C6FACB4}" type="sibTrans">
      <dgm:prSet/>
      <dgm:spPr/>
    </dgm:pt>
    <dgm:pt modelId="{6BC0BD6D-1211-4158-82B1-0D732F53CD34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400" dirty="0"/>
            <a:t/>
          </a:r>
          <a:endParaRPr lang="en-ZA" sz="2400" dirty="0"/>
        </a:p>
      </dgm:t>
    </dgm:pt>
    <dgm:pt modelId="{6CAD01A1-A592-4421-A0B0-2D4D5D903E55}" cxnId="{10B63796-3B46-451F-9A43-A037925AADDB}" type="parTrans">
      <dgm:prSet/>
      <dgm:spPr/>
    </dgm:pt>
    <dgm:pt modelId="{D5E017BF-5F6A-427D-8500-D74E0C73ADE9}" cxnId="{10B63796-3B46-451F-9A43-A037925AADDB}" type="sibTrans">
      <dgm:prSet/>
      <dgm:spPr/>
    </dgm:pt>
    <dgm:pt modelId="{45688D52-F546-4AAE-8962-E2138A1AF99E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</a:pPr>
          <a:r>
            <a:rPr lang="en-ZA" sz="2400" dirty="0"/>
            <a:t/>
          </a:r>
          <a:endParaRPr lang="en-ZA" sz="2400" dirty="0"/>
        </a:p>
      </dgm:t>
    </dgm:pt>
    <dgm:pt modelId="{1127F05C-EE2B-4CE6-A2DA-BF3DE288F150}" cxnId="{7B02BC02-9B65-4964-81D9-E4CBAC4951E2}" type="parTrans">
      <dgm:prSet/>
      <dgm:spPr/>
    </dgm:pt>
    <dgm:pt modelId="{C7A37968-5B95-4C80-94FA-EB257BD74481}" cxnId="{7B02BC02-9B65-4964-81D9-E4CBAC4951E2}" type="sibTrans">
      <dgm:prSet/>
      <dgm:spPr/>
    </dgm:pt>
    <dgm:pt modelId="{36928BB1-F741-41E6-A11F-872744D9AB71}" type="pres">
      <dgm:prSet presAssocID="{E1BF03DF-DB8A-462A-8D2A-B02FBB16C6FC}" presName="linearFlow" presStyleCnt="0">
        <dgm:presLayoutVars>
          <dgm:dir/>
          <dgm:animLvl val="lvl"/>
          <dgm:resizeHandles val="exact"/>
        </dgm:presLayoutVars>
      </dgm:prSet>
      <dgm:spPr/>
    </dgm:pt>
    <dgm:pt modelId="{24113FBF-71B3-438E-B93D-A442C1449AD5}" type="pres">
      <dgm:prSet presAssocID="{64B25CFF-6258-4DC0-803E-846EE6702A42}" presName="composite" presStyleCnt="0"/>
      <dgm:spPr/>
    </dgm:pt>
    <dgm:pt modelId="{7E97D5AB-B93C-4357-9649-9A6C0345857A}" type="pres">
      <dgm:prSet presAssocID="{64B25CFF-6258-4DC0-803E-846EE6702A42}" presName="parentText" presStyleLbl="alignNode1" presStyleIdx="0" presStyleCnt="1" custLinFactNeighborX="1853" custLinFactNeighborY="810">
        <dgm:presLayoutVars>
          <dgm:chMax val="1"/>
          <dgm:bulletEnabled val="1"/>
        </dgm:presLayoutVars>
      </dgm:prSet>
      <dgm:spPr/>
    </dgm:pt>
    <dgm:pt modelId="{C14CC99C-A43D-423F-9535-7AF97BD33A69}" type="pres">
      <dgm:prSet presAssocID="{64B25CFF-6258-4DC0-803E-846EE6702A42}" presName="descendantText" presStyleLbl="alignAcc1" presStyleIdx="0" presStyleCnt="1" custScaleX="96100" custScaleY="201805" custLinFactNeighborX="-568" custLinFactNeighborY="3571">
        <dgm:presLayoutVars>
          <dgm:bulletEnabled val="1"/>
        </dgm:presLayoutVars>
      </dgm:prSet>
      <dgm:spPr/>
    </dgm:pt>
  </dgm:ptLst>
  <dgm:cxnLst>
    <dgm:cxn modelId="{981EE70A-6FDB-4AEB-85DF-C2FFD234D52E}" srcId="{E1BF03DF-DB8A-462A-8D2A-B02FBB16C6FC}" destId="{64B25CFF-6258-4DC0-803E-846EE6702A42}" srcOrd="0" destOrd="0" parTransId="{FC4E15F3-2F21-4DD2-A2AA-D7EB1435DB71}" sibTransId="{F303DA85-6172-43B3-AD96-FE9A264CD42D}"/>
    <dgm:cxn modelId="{9B714459-9D21-4FFA-AE47-F4589E986DA6}" srcId="{64B25CFF-6258-4DC0-803E-846EE6702A42}" destId="{F9D75D9D-7F3A-4BD3-9F6F-8EDB7006228F}" srcOrd="0" destOrd="0" parTransId="{A0C47D7F-3C47-45DC-8A38-EA21117EF774}" sibTransId="{4C4A2234-099B-4CD4-8D51-4106C3D83D6D}"/>
    <dgm:cxn modelId="{4F166398-BBC9-4855-B485-6CF448C9BADC}" srcId="{64B25CFF-6258-4DC0-803E-846EE6702A42}" destId="{05237E7E-C6AF-48FA-8F15-B923B181874F}" srcOrd="1" destOrd="0" parTransId="{0CF81DFE-D960-4C04-BA20-29C9086B4C76}" sibTransId="{60029805-983E-49C1-A1C3-6FF87CEB1CB1}"/>
    <dgm:cxn modelId="{24D65458-4FA6-4F4D-9399-82482CB497E0}" srcId="{64B25CFF-6258-4DC0-803E-846EE6702A42}" destId="{0F1F3352-112E-44AC-992E-2FE8565F8AB0}" srcOrd="2" destOrd="0" parTransId="{FDB44AE8-21D8-442B-A722-FFCF28D33CCC}" sibTransId="{27A234F3-910F-4B53-9620-545E07410D7A}"/>
    <dgm:cxn modelId="{41C40263-A2BF-4394-A2E0-B59926B5056A}" srcId="{64B25CFF-6258-4DC0-803E-846EE6702A42}" destId="{C8D0035E-8396-4C5C-910C-C879BBE548EF}" srcOrd="3" destOrd="0" parTransId="{20DF5E96-247E-4814-8C1E-626A50236184}" sibTransId="{469176A8-DF24-4DE3-A17D-F6C60F88ABE2}"/>
    <dgm:cxn modelId="{D1B62CB8-1283-4179-B7C4-34478F0C63C0}" srcId="{64B25CFF-6258-4DC0-803E-846EE6702A42}" destId="{6B9898F7-BC6C-4F50-AE17-418981240769}" srcOrd="4" destOrd="0" parTransId="{0BB874D9-3A66-4429-89DC-35F52FD097B4}" sibTransId="{142DAB37-ED92-4323-8C7C-EA204B53517C}"/>
    <dgm:cxn modelId="{636646DC-C6BB-40A1-937B-4E6F38B601E8}" srcId="{64B25CFF-6258-4DC0-803E-846EE6702A42}" destId="{7317E182-11E7-4358-B33B-7D9BD9CF836F}" srcOrd="5" destOrd="0" parTransId="{355A9653-A608-4A51-93FC-AF8DE674C49D}" sibTransId="{C420E506-6748-4FD2-999C-02A4076BD822}"/>
    <dgm:cxn modelId="{0379D275-038B-48AD-AC0D-CE8D6CCFD4C2}" srcId="{64B25CFF-6258-4DC0-803E-846EE6702A42}" destId="{F364BD98-27BF-4DD9-BF42-31B29C78DF91}" srcOrd="6" destOrd="0" parTransId="{23AB9917-700D-46C8-8AEA-AC0E54409F3B}" sibTransId="{348626E7-69AE-4EDA-AF65-21C940222143}"/>
    <dgm:cxn modelId="{2D81E567-8D12-40DC-AEFC-0BE784948173}" srcId="{64B25CFF-6258-4DC0-803E-846EE6702A42}" destId="{97E58397-EAD2-4D8D-A011-00D3047F7869}" srcOrd="7" destOrd="0" parTransId="{01B25AE9-89CD-423E-90B1-8CB808881422}" sibTransId="{8749849B-3B94-43E4-BDDA-1F894EAB15A2}"/>
    <dgm:cxn modelId="{9EAB6F05-01DC-4340-9AC6-730DD337A41C}" srcId="{64B25CFF-6258-4DC0-803E-846EE6702A42}" destId="{FE5C6D6C-CED6-4D6E-960A-94CEC8212D56}" srcOrd="8" destOrd="0" parTransId="{FA34912C-06AB-4B53-A210-2C63A16EB119}" sibTransId="{62768DD4-FBF4-4D65-BE2E-B5BC00B63753}"/>
    <dgm:cxn modelId="{A187CB2F-371F-4F51-8300-94A6B8B9C30B}" srcId="{64B25CFF-6258-4DC0-803E-846EE6702A42}" destId="{038594AA-2554-4411-B75E-A809C4EB4C50}" srcOrd="9" destOrd="0" parTransId="{A971A099-CF31-41F8-98E5-1CCA93BEBC97}" sibTransId="{768E8B1E-A59B-44FB-9019-DAF573284BE4}"/>
    <dgm:cxn modelId="{71322A8D-A89F-4A84-B7E5-2EBECBB23CBB}" srcId="{64B25CFF-6258-4DC0-803E-846EE6702A42}" destId="{5CA2C378-C4E2-4B35-9085-D782A43C4177}" srcOrd="10" destOrd="0" parTransId="{66DCE8A0-177F-471B-A3F6-DE4168C3680B}" sibTransId="{1DF39811-3007-490E-9C5A-66B226A8B303}"/>
    <dgm:cxn modelId="{D7397242-467C-4515-BE65-427B8B4A6DEC}" srcId="{64B25CFF-6258-4DC0-803E-846EE6702A42}" destId="{DB952674-25CB-48FB-AC19-4B2C780D6905}" srcOrd="11" destOrd="0" parTransId="{E37D3C2C-828C-47A9-A1F0-35F2A25BBF39}" sibTransId="{05DC2432-6B94-4CE7-8785-1B6BF2CFF27C}"/>
    <dgm:cxn modelId="{511F848D-33D7-4C72-BC18-E376D6B0690E}" srcId="{64B25CFF-6258-4DC0-803E-846EE6702A42}" destId="{BCA618EF-9923-4838-8B71-42C1E3B9EE93}" srcOrd="12" destOrd="0" parTransId="{666EE344-8E63-4825-864C-C3E28FE7A6D8}" sibTransId="{796707CE-6ED1-4FB9-B9D2-1C338F8293CC}"/>
    <dgm:cxn modelId="{5E9B8725-3D01-41C8-8AF9-BE4898092CD3}" srcId="{64B25CFF-6258-4DC0-803E-846EE6702A42}" destId="{BCD44D7D-A6A0-4F21-A4CF-66D97460B567}" srcOrd="13" destOrd="0" parTransId="{155DE780-6FFB-40AD-BAB4-30F03C7F3085}" sibTransId="{6C2173E7-A5A3-4877-BF0B-F84B2791BED6}"/>
    <dgm:cxn modelId="{AABBBF3D-E19D-46EA-BA62-C88EE851F0BC}" srcId="{64B25CFF-6258-4DC0-803E-846EE6702A42}" destId="{DD390C91-BEF0-4E79-907E-DB18615B9501}" srcOrd="14" destOrd="0" parTransId="{9D481C25-6C4A-444C-82A3-5607BA03601A}" sibTransId="{49829743-4D63-46DE-A6C7-A3BE4A76608C}"/>
    <dgm:cxn modelId="{2DED71A0-8271-4D45-BD11-40E10B9252F9}" srcId="{64B25CFF-6258-4DC0-803E-846EE6702A42}" destId="{2AD39696-E0F3-433C-87F6-6809895307FD}" srcOrd="15" destOrd="0" parTransId="{E46AC8DB-5D5C-4486-8825-FB2F980C3EB7}" sibTransId="{9042030C-CD08-40DB-9F7D-71F822C72023}"/>
    <dgm:cxn modelId="{14D2BE44-2226-4493-A9F0-6098B9085257}" srcId="{64B25CFF-6258-4DC0-803E-846EE6702A42}" destId="{68D9B3BD-6580-4AD3-82B5-22BAC691F8EC}" srcOrd="16" destOrd="0" parTransId="{0D0F98E9-742F-4A36-B52E-021DD852B1FE}" sibTransId="{27E70BCB-DD1E-426E-884B-1103C5EA2F37}"/>
    <dgm:cxn modelId="{21375F97-DFB4-4695-8293-7D979DF84EFE}" srcId="{64B25CFF-6258-4DC0-803E-846EE6702A42}" destId="{5E95BB1A-0AF8-47BE-A512-690CDA88A221}" srcOrd="17" destOrd="0" parTransId="{9F9B541F-99FA-4143-A69C-B3ED13591118}" sibTransId="{036DB588-579C-45A9-99BF-65B9260D03E4}"/>
    <dgm:cxn modelId="{53D28F77-DECA-4094-BF65-AC013DC73D01}" srcId="{64B25CFF-6258-4DC0-803E-846EE6702A42}" destId="{FA539946-C5A8-4E2B-976B-8F5C4F560D4C}" srcOrd="18" destOrd="0" parTransId="{C0134414-9A90-4FDE-A4DA-667500880B0F}" sibTransId="{A674ED5D-A454-4B33-83FE-C0EEEDFCEB13}"/>
    <dgm:cxn modelId="{E8D98221-912A-497D-8C46-8DE63C6FACB4}" srcId="{64B25CFF-6258-4DC0-803E-846EE6702A42}" destId="{CA0F2DF8-7EEA-4365-918A-9329481AF85A}" srcOrd="19" destOrd="0" parTransId="{81854D0C-AEFB-49F5-A4F5-860964319C40}" sibTransId="{709FCC07-F0E8-44A3-B43F-45DD04346D3C}"/>
    <dgm:cxn modelId="{10B63796-3B46-451F-9A43-A037925AADDB}" srcId="{64B25CFF-6258-4DC0-803E-846EE6702A42}" destId="{6BC0BD6D-1211-4158-82B1-0D732F53CD34}" srcOrd="20" destOrd="0" parTransId="{6CAD01A1-A592-4421-A0B0-2D4D5D903E55}" sibTransId="{D5E017BF-5F6A-427D-8500-D74E0C73ADE9}"/>
    <dgm:cxn modelId="{7B02BC02-9B65-4964-81D9-E4CBAC4951E2}" srcId="{64B25CFF-6258-4DC0-803E-846EE6702A42}" destId="{45688D52-F546-4AAE-8962-E2138A1AF99E}" srcOrd="21" destOrd="0" parTransId="{1127F05C-EE2B-4CE6-A2DA-BF3DE288F150}" sibTransId="{C7A37968-5B95-4C80-94FA-EB257BD74481}"/>
    <dgm:cxn modelId="{0429DFB5-4D91-481C-BBF1-7EDA074B8B49}" type="presOf" srcId="{E1BF03DF-DB8A-462A-8D2A-B02FBB16C6FC}" destId="{36928BB1-F741-41E6-A11F-872744D9AB71}" srcOrd="0" destOrd="0" presId="urn:microsoft.com/office/officeart/2005/8/layout/chevron2"/>
    <dgm:cxn modelId="{59259A5B-35B6-4938-82BD-5F912D79F1F8}" type="presParOf" srcId="{36928BB1-F741-41E6-A11F-872744D9AB71}" destId="{24113FBF-71B3-438E-B93D-A442C1449AD5}" srcOrd="0" destOrd="0" presId="urn:microsoft.com/office/officeart/2005/8/layout/chevron2"/>
    <dgm:cxn modelId="{64361FBA-5C57-43C2-BAB1-0F7280644924}" type="presParOf" srcId="{24113FBF-71B3-438E-B93D-A442C1449AD5}" destId="{7E97D5AB-B93C-4357-9649-9A6C0345857A}" srcOrd="0" destOrd="0" presId="urn:microsoft.com/office/officeart/2005/8/layout/chevron2"/>
    <dgm:cxn modelId="{DDDEEDAC-1D87-446F-810C-B563B28CA65C}" type="presOf" srcId="{64B25CFF-6258-4DC0-803E-846EE6702A42}" destId="{7E97D5AB-B93C-4357-9649-9A6C0345857A}" srcOrd="0" destOrd="0" presId="urn:microsoft.com/office/officeart/2005/8/layout/chevron2"/>
    <dgm:cxn modelId="{4941E8C3-82E5-41EB-89A7-448E5269542F}" type="presParOf" srcId="{24113FBF-71B3-438E-B93D-A442C1449AD5}" destId="{C14CC99C-A43D-423F-9535-7AF97BD33A69}" srcOrd="1" destOrd="0" presId="urn:microsoft.com/office/officeart/2005/8/layout/chevron2"/>
    <dgm:cxn modelId="{405C0837-A27C-4A4A-ABF0-E78E644A34EB}" type="presOf" srcId="{F9D75D9D-7F3A-4BD3-9F6F-8EDB7006228F}" destId="{C14CC99C-A43D-423F-9535-7AF97BD33A69}" srcOrd="0" destOrd="0" presId="urn:microsoft.com/office/officeart/2005/8/layout/chevron2"/>
    <dgm:cxn modelId="{EE14D1A1-9A25-4136-AB82-6A8ABDC73C5C}" type="presOf" srcId="{05237E7E-C6AF-48FA-8F15-B923B181874F}" destId="{C14CC99C-A43D-423F-9535-7AF97BD33A69}" srcOrd="0" destOrd="1" presId="urn:microsoft.com/office/officeart/2005/8/layout/chevron2"/>
    <dgm:cxn modelId="{E024F7F9-1449-4C3C-ADDA-3C624903BFBD}" type="presOf" srcId="{0F1F3352-112E-44AC-992E-2FE8565F8AB0}" destId="{C14CC99C-A43D-423F-9535-7AF97BD33A69}" srcOrd="0" destOrd="2" presId="urn:microsoft.com/office/officeart/2005/8/layout/chevron2"/>
    <dgm:cxn modelId="{1C7575E8-EF32-4C2E-8C2D-0D462BBA3A6F}" type="presOf" srcId="{C8D0035E-8396-4C5C-910C-C879BBE548EF}" destId="{C14CC99C-A43D-423F-9535-7AF97BD33A69}" srcOrd="0" destOrd="3" presId="urn:microsoft.com/office/officeart/2005/8/layout/chevron2"/>
    <dgm:cxn modelId="{3C1151DE-E862-4524-9ADE-6BB189BC3B9C}" type="presOf" srcId="{6B9898F7-BC6C-4F50-AE17-418981240769}" destId="{C14CC99C-A43D-423F-9535-7AF97BD33A69}" srcOrd="0" destOrd="4" presId="urn:microsoft.com/office/officeart/2005/8/layout/chevron2"/>
    <dgm:cxn modelId="{F4E5117E-89E5-4C75-8C5E-6A94E6581B47}" type="presOf" srcId="{7317E182-11E7-4358-B33B-7D9BD9CF836F}" destId="{C14CC99C-A43D-423F-9535-7AF97BD33A69}" srcOrd="0" destOrd="5" presId="urn:microsoft.com/office/officeart/2005/8/layout/chevron2"/>
    <dgm:cxn modelId="{D2271ACC-2BB8-47FB-ADB6-D247351666E7}" type="presOf" srcId="{F364BD98-27BF-4DD9-BF42-31B29C78DF91}" destId="{C14CC99C-A43D-423F-9535-7AF97BD33A69}" srcOrd="0" destOrd="6" presId="urn:microsoft.com/office/officeart/2005/8/layout/chevron2"/>
    <dgm:cxn modelId="{A1B994DD-07D4-4276-B090-710764DA1C81}" type="presOf" srcId="{97E58397-EAD2-4D8D-A011-00D3047F7869}" destId="{C14CC99C-A43D-423F-9535-7AF97BD33A69}" srcOrd="0" destOrd="7" presId="urn:microsoft.com/office/officeart/2005/8/layout/chevron2"/>
    <dgm:cxn modelId="{DC5B4D73-00C5-4082-89E2-4830EDB0A6D8}" type="presOf" srcId="{FE5C6D6C-CED6-4D6E-960A-94CEC8212D56}" destId="{C14CC99C-A43D-423F-9535-7AF97BD33A69}" srcOrd="0" destOrd="8" presId="urn:microsoft.com/office/officeart/2005/8/layout/chevron2"/>
    <dgm:cxn modelId="{9B7BF135-E0A8-4078-9B88-C84F05FE4899}" type="presOf" srcId="{038594AA-2554-4411-B75E-A809C4EB4C50}" destId="{C14CC99C-A43D-423F-9535-7AF97BD33A69}" srcOrd="0" destOrd="9" presId="urn:microsoft.com/office/officeart/2005/8/layout/chevron2"/>
    <dgm:cxn modelId="{1837DACB-2473-40AE-B631-159892156A16}" type="presOf" srcId="{5CA2C378-C4E2-4B35-9085-D782A43C4177}" destId="{C14CC99C-A43D-423F-9535-7AF97BD33A69}" srcOrd="0" destOrd="10" presId="urn:microsoft.com/office/officeart/2005/8/layout/chevron2"/>
    <dgm:cxn modelId="{6B1BA885-8F9A-4B76-BD2F-41421A5A60C5}" type="presOf" srcId="{DB952674-25CB-48FB-AC19-4B2C780D6905}" destId="{C14CC99C-A43D-423F-9535-7AF97BD33A69}" srcOrd="0" destOrd="11" presId="urn:microsoft.com/office/officeart/2005/8/layout/chevron2"/>
    <dgm:cxn modelId="{1A94BCE6-5FF3-462B-B834-C8FFC95AB2B2}" type="presOf" srcId="{BCA618EF-9923-4838-8B71-42C1E3B9EE93}" destId="{C14CC99C-A43D-423F-9535-7AF97BD33A69}" srcOrd="0" destOrd="12" presId="urn:microsoft.com/office/officeart/2005/8/layout/chevron2"/>
    <dgm:cxn modelId="{36423219-EC8F-4DD1-BA60-11C0297E5314}" type="presOf" srcId="{BCD44D7D-A6A0-4F21-A4CF-66D97460B567}" destId="{C14CC99C-A43D-423F-9535-7AF97BD33A69}" srcOrd="0" destOrd="13" presId="urn:microsoft.com/office/officeart/2005/8/layout/chevron2"/>
    <dgm:cxn modelId="{F856AFD2-9CFD-4BAB-9C23-CF6C0ADE687B}" type="presOf" srcId="{DD390C91-BEF0-4E79-907E-DB18615B9501}" destId="{C14CC99C-A43D-423F-9535-7AF97BD33A69}" srcOrd="0" destOrd="14" presId="urn:microsoft.com/office/officeart/2005/8/layout/chevron2"/>
    <dgm:cxn modelId="{FFBBB9B9-A785-4866-8319-C7A7DC19F7DE}" type="presOf" srcId="{2AD39696-E0F3-433C-87F6-6809895307FD}" destId="{C14CC99C-A43D-423F-9535-7AF97BD33A69}" srcOrd="0" destOrd="15" presId="urn:microsoft.com/office/officeart/2005/8/layout/chevron2"/>
    <dgm:cxn modelId="{012EA01C-028D-47B5-A3CE-65C493509C77}" type="presOf" srcId="{68D9B3BD-6580-4AD3-82B5-22BAC691F8EC}" destId="{C14CC99C-A43D-423F-9535-7AF97BD33A69}" srcOrd="0" destOrd="16" presId="urn:microsoft.com/office/officeart/2005/8/layout/chevron2"/>
    <dgm:cxn modelId="{F1A1DF12-EAD4-4E37-997A-8E17192CC324}" type="presOf" srcId="{5E95BB1A-0AF8-47BE-A512-690CDA88A221}" destId="{C14CC99C-A43D-423F-9535-7AF97BD33A69}" srcOrd="0" destOrd="17" presId="urn:microsoft.com/office/officeart/2005/8/layout/chevron2"/>
    <dgm:cxn modelId="{0FAEAD62-3930-4045-872B-604BA32A0AD2}" type="presOf" srcId="{FA539946-C5A8-4E2B-976B-8F5C4F560D4C}" destId="{C14CC99C-A43D-423F-9535-7AF97BD33A69}" srcOrd="0" destOrd="18" presId="urn:microsoft.com/office/officeart/2005/8/layout/chevron2"/>
    <dgm:cxn modelId="{EEBAB27A-60A7-4A1B-A686-9BF3AB5C2E37}" type="presOf" srcId="{CA0F2DF8-7EEA-4365-918A-9329481AF85A}" destId="{C14CC99C-A43D-423F-9535-7AF97BD33A69}" srcOrd="0" destOrd="19" presId="urn:microsoft.com/office/officeart/2005/8/layout/chevron2"/>
    <dgm:cxn modelId="{369EB8DE-6C97-4B6E-99C2-2E25CD0BB2D1}" type="presOf" srcId="{6BC0BD6D-1211-4158-82B1-0D732F53CD34}" destId="{C14CC99C-A43D-423F-9535-7AF97BD33A69}" srcOrd="0" destOrd="20" presId="urn:microsoft.com/office/officeart/2005/8/layout/chevron2"/>
    <dgm:cxn modelId="{FF290AEB-E7DE-47F0-87C6-72FFEE7403CB}" type="presOf" srcId="{45688D52-F546-4AAE-8962-E2138A1AF99E}" destId="{C14CC99C-A43D-423F-9535-7AF97BD33A69}" srcOrd="0" destOrd="21" presId="urn:microsoft.com/office/officeart/2005/8/layout/chevron2"/>
  </dgm:cxnLst>
  <dgm:bg>
    <a:solidFill>
      <a:schemeClr val="accent1"/>
    </a:solid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EB0FDD-77E0-480E-9368-66228B5213D5}" type="doc">
      <dgm:prSet loTypeId="urn:microsoft.com/office/officeart/2005/8/layout/chevron2" loCatId="list" qsTypeId="urn:microsoft.com/office/officeart/2005/8/quickstyle/simple1#9" qsCatId="simple" csTypeId="urn:microsoft.com/office/officeart/2005/8/colors/accent1_2#12" csCatId="accent1" phldr="1"/>
      <dgm:spPr/>
      <dgm:t>
        <a:bodyPr/>
        <a:lstStyle/>
        <a:p>
          <a:endParaRPr lang="en-ZA"/>
        </a:p>
      </dgm:t>
    </dgm:pt>
    <dgm:pt modelId="{1A135EB6-9A4B-417A-A17F-634C72CD1E22}">
      <dgm:prSet phldrT="[Text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algn="ctr"/>
          <a:r>
            <a:rPr lang="en-ZA" sz="2000" b="1" dirty="0"/>
            <a:t>Why </a:t>
          </a:r>
          <a:r>
            <a:rPr lang="en-ZA" sz="1800" dirty="0"/>
            <a:t>C&amp;R?</a:t>
          </a:r>
        </a:p>
      </dgm:t>
    </dgm:pt>
    <dgm:pt modelId="{A80635AC-1429-40A7-BBE4-73B5AF4C9275}" cxnId="{F1D1C17B-C43C-40BB-971C-4153705C6604}" type="parTrans">
      <dgm:prSet/>
      <dgm:spPr/>
      <dgm:t>
        <a:bodyPr/>
        <a:lstStyle/>
        <a:p>
          <a:endParaRPr lang="en-ZA"/>
        </a:p>
      </dgm:t>
    </dgm:pt>
    <dgm:pt modelId="{5FD4DECC-FEBA-412F-A94B-865E8C650D10}" cxnId="{F1D1C17B-C43C-40BB-971C-4153705C6604}" type="sibTrans">
      <dgm:prSet/>
      <dgm:spPr/>
      <dgm:t>
        <a:bodyPr/>
        <a:lstStyle/>
        <a:p>
          <a:endParaRPr lang="en-ZA"/>
        </a:p>
      </dgm:t>
    </dgm:pt>
    <dgm:pt modelId="{1DC8968D-08D9-4997-AD47-C518FEB06939}">
      <dgm:prSet phldrT="[Text]" phldr="0" custT="1"/>
      <dgm:spPr>
        <a:solidFill>
          <a:schemeClr val="accent1">
            <a:lumMod val="40000"/>
            <a:lumOff val="60000"/>
            <a:alpha val="9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2000" b="1" dirty="0"/>
            <a:t>THE RATIONALE</a:t>
          </a:r>
          <a:r>
            <a:rPr lang="en-ZA" sz="1800" dirty="0"/>
            <a:t/>
          </a:r>
          <a:endParaRPr lang="en-ZA" sz="1800" dirty="0"/>
        </a:p>
      </dgm:t>
    </dgm:pt>
    <dgm:pt modelId="{952F6F61-68C0-43FB-9FE7-1ADEC52F649B}" cxnId="{911E4AF6-EEC5-4A2E-A998-08B604D9F8F0}" type="parTrans">
      <dgm:prSet/>
      <dgm:spPr/>
      <dgm:t>
        <a:bodyPr/>
        <a:lstStyle/>
        <a:p>
          <a:endParaRPr lang="en-ZA"/>
        </a:p>
      </dgm:t>
    </dgm:pt>
    <dgm:pt modelId="{C488CF03-7914-44E9-87F9-4D60A56C4AA8}" cxnId="{911E4AF6-EEC5-4A2E-A998-08B604D9F8F0}" type="sibTrans">
      <dgm:prSet/>
      <dgm:spPr/>
      <dgm:t>
        <a:bodyPr/>
        <a:lstStyle/>
        <a:p>
          <a:endParaRPr lang="en-ZA"/>
        </a:p>
      </dgm:t>
    </dgm:pt>
    <dgm:pt modelId="{B7FD7336-942C-47FC-B6A6-36D22BB3CC6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To develop computational thinking.</a:t>
          </a:r>
          <a:endParaRPr lang="en-ZA" sz="1800" dirty="0"/>
        </a:p>
      </dgm:t>
    </dgm:pt>
    <dgm:pt modelId="{10312342-D9CA-4229-85A5-32B477079628}" cxnId="{9A429D96-7F8C-4AAB-A106-A031646DA869}" type="parTrans">
      <dgm:prSet/>
      <dgm:spPr/>
    </dgm:pt>
    <dgm:pt modelId="{40357F86-6617-4F23-A951-1FEBEA3F3525}" cxnId="{9A429D96-7F8C-4AAB-A106-A031646DA869}" type="sibTrans">
      <dgm:prSet/>
      <dgm:spPr/>
    </dgm:pt>
    <dgm:pt modelId="{24B06D00-B59E-4ED9-A18B-95C373AF6A6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To develop creativity and innovation.</a:t>
          </a:r>
          <a:endParaRPr lang="en-ZA" sz="1800" dirty="0"/>
        </a:p>
      </dgm:t>
    </dgm:pt>
    <dgm:pt modelId="{1FF7FE3A-A6C6-4D7F-B428-34AC729C43A4}" cxnId="{7D18EA2E-A11C-4D39-979F-0215CEDDFA9B}" type="parTrans">
      <dgm:prSet/>
      <dgm:spPr/>
    </dgm:pt>
    <dgm:pt modelId="{D4983467-F9E3-4E43-883C-11A5ED76A765}" cxnId="{7D18EA2E-A11C-4D39-979F-0215CEDDFA9B}" type="sibTrans">
      <dgm:prSet/>
      <dgm:spPr/>
    </dgm:pt>
    <dgm:pt modelId="{9D9F06E1-EB8B-4B4D-91CA-2207B9B0AA72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To develop problem solving skills.</a:t>
          </a:r>
          <a:endParaRPr lang="en-ZA" sz="1800" dirty="0"/>
        </a:p>
      </dgm:t>
    </dgm:pt>
    <dgm:pt modelId="{646C7ED2-7154-4F16-92C0-8B19E22AF092}" cxnId="{5735F2FD-BFBF-458E-814D-23E39DA6EFF7}" type="parTrans">
      <dgm:prSet/>
      <dgm:spPr/>
    </dgm:pt>
    <dgm:pt modelId="{1D96D920-0248-4894-8A89-2F80E51A25EB}" cxnId="{5735F2FD-BFBF-458E-814D-23E39DA6EFF7}" type="sibTrans">
      <dgm:prSet/>
      <dgm:spPr/>
    </dgm:pt>
    <dgm:pt modelId="{24BA2F09-E01F-4484-B300-C03AB6F84937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To develop digital fluency.</a:t>
          </a:r>
          <a:endParaRPr lang="en-ZA" sz="1800" dirty="0"/>
        </a:p>
      </dgm:t>
    </dgm:pt>
    <dgm:pt modelId="{70C255F8-9072-4897-A6EC-E45D8E4EC3D3}" cxnId="{6F8A0C22-9D34-465A-B49B-5E0AFB95BBC5}" type="parTrans">
      <dgm:prSet/>
      <dgm:spPr/>
    </dgm:pt>
    <dgm:pt modelId="{587017A9-04B2-4C0A-B27E-BC1DD2231CB9}" cxnId="{6F8A0C22-9D34-465A-B49B-5E0AFB95BBC5}" type="sibTrans">
      <dgm:prSet/>
      <dgm:spPr/>
    </dgm:pt>
    <dgm:pt modelId="{BF08FF7C-F7BA-4865-BE8A-A6AD2D5BA81B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To prepare learners for 4IR.</a:t>
          </a:r>
          <a:endParaRPr lang="en-ZA" sz="1800" dirty="0"/>
        </a:p>
      </dgm:t>
    </dgm:pt>
    <dgm:pt modelId="{821A684C-BAE4-44D3-A4A4-E1A8C583FD4B}" cxnId="{B32079AB-7FE4-4C79-B00D-DD90C5903ED5}" type="parTrans">
      <dgm:prSet/>
      <dgm:spPr/>
    </dgm:pt>
    <dgm:pt modelId="{413BCB01-4C46-47AB-9E63-C6F878560411}" cxnId="{B32079AB-7FE4-4C79-B00D-DD90C5903ED5}" type="sibTrans">
      <dgm:prSet/>
      <dgm:spPr/>
    </dgm:pt>
    <dgm:pt modelId="{CFA6A1D8-DE43-426D-B891-D54CB6CA77A0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To enhance understanding in </a:t>
          </a:r>
          <a:r>
            <a:rPr lang="en-ZA" sz="1800" b="1" dirty="0">
              <a:solidFill>
                <a:srgbClr val="7030A0"/>
              </a:solidFill>
            </a:rPr>
            <a:t>STEAM</a:t>
          </a:r>
          <a:r>
            <a:rPr lang="en-ZA" sz="1800" dirty="0"/>
            <a:t> (across the subjects)</a:t>
          </a:r>
          <a:endParaRPr lang="en-ZA" sz="1800" dirty="0"/>
        </a:p>
      </dgm:t>
    </dgm:pt>
    <dgm:pt modelId="{0CA09980-0008-4FBC-9445-CFB676372CF9}" cxnId="{F0258774-7DB0-41C9-8C61-6DBC6D96EC0A}" type="parTrans">
      <dgm:prSet/>
      <dgm:spPr/>
    </dgm:pt>
    <dgm:pt modelId="{CE79A357-01B8-4D1D-901D-55EF27EBC6CE}" cxnId="{F0258774-7DB0-41C9-8C61-6DBC6D96EC0A}" type="sibTrans">
      <dgm:prSet/>
      <dgm:spPr/>
    </dgm:pt>
    <dgm:pt modelId="{E214E38E-13F0-47DF-9445-C627FF391763}">
      <dgm:prSet phldr="0" custT="1"/>
      <dgm:spPr/>
      <dgm:t>
        <a:bodyPr vert="horz" wrap="square"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n-ZA" sz="1800" dirty="0"/>
            <a:t>Provide Foundation for IT and Technology subjects in Grade 10. </a:t>
          </a:r>
          <a:r>
            <a:rPr sz="6500"/>
            <a:t/>
          </a:r>
          <a:endParaRPr sz="6500"/>
        </a:p>
      </dgm:t>
    </dgm:pt>
    <dgm:pt modelId="{1DE394E7-E54F-4CEE-8776-C35D28FD9621}" cxnId="{ED9F3FAA-E18E-450D-8644-C8851EF10CBD}" type="parTrans">
      <dgm:prSet/>
      <dgm:spPr/>
    </dgm:pt>
    <dgm:pt modelId="{BB82EDF5-0071-4AF2-A3D8-B1EE4204F31C}" cxnId="{ED9F3FAA-E18E-450D-8644-C8851EF10CBD}" type="sibTrans">
      <dgm:prSet/>
      <dgm:spPr/>
    </dgm:pt>
    <dgm:pt modelId="{BA83F398-953F-4B93-9D7C-6D25A0E4B69A}" type="pres">
      <dgm:prSet presAssocID="{72EB0FDD-77E0-480E-9368-66228B5213D5}" presName="linearFlow" presStyleCnt="0">
        <dgm:presLayoutVars>
          <dgm:dir/>
          <dgm:animLvl val="lvl"/>
          <dgm:resizeHandles val="exact"/>
        </dgm:presLayoutVars>
      </dgm:prSet>
      <dgm:spPr/>
    </dgm:pt>
    <dgm:pt modelId="{C274DA43-60C0-47EC-AD53-362091C8C6DB}" type="pres">
      <dgm:prSet presAssocID="{1A135EB6-9A4B-417A-A17F-634C72CD1E22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0413FAB9-7C6C-4280-A239-E99D70B5AF1F}" type="pres">
      <dgm:prSet presAssocID="{1A135EB6-9A4B-417A-A17F-634C72CD1E22}" presName="parentText" presStyleLbl="alignNode1" presStyleIdx="0" presStyleCnt="1" custScaleX="89649" custScaleY="138013" custLinFactNeighborX="48306" custLinFactNeighborY="-11037">
        <dgm:presLayoutVars>
          <dgm:chMax val="1"/>
          <dgm:bulletEnabled val="1"/>
        </dgm:presLayoutVars>
      </dgm:prSet>
      <dgm:spPr/>
    </dgm:pt>
    <dgm:pt modelId="{7AC9189F-EF5B-4652-93A3-F6FA6AE7E119}" type="pres">
      <dgm:prSet presAssocID="{1A135EB6-9A4B-417A-A17F-634C72CD1E22}" presName="descendantText" presStyleLbl="alignAcc1" presStyleIdx="0" presStyleCnt="1" custScaleX="86160" custScaleY="207832" custLinFactNeighborX="12548" custLinFactNeighborY="0">
        <dgm:presLayoutVars>
          <dgm:bulletEnabled val="1"/>
        </dgm:presLayoutVars>
      </dgm:prSet>
      <dgm:spPr/>
    </dgm:pt>
  </dgm:ptLst>
  <dgm:cxnLst>
    <dgm:cxn modelId="{F1D1C17B-C43C-40BB-971C-4153705C6604}" srcId="{72EB0FDD-77E0-480E-9368-66228B5213D5}" destId="{1A135EB6-9A4B-417A-A17F-634C72CD1E22}" srcOrd="0" destOrd="0" parTransId="{A80635AC-1429-40A7-BBE4-73B5AF4C9275}" sibTransId="{5FD4DECC-FEBA-412F-A94B-865E8C650D10}"/>
    <dgm:cxn modelId="{911E4AF6-EEC5-4A2E-A998-08B604D9F8F0}" srcId="{1A135EB6-9A4B-417A-A17F-634C72CD1E22}" destId="{1DC8968D-08D9-4997-AD47-C518FEB06939}" srcOrd="0" destOrd="0" parTransId="{952F6F61-68C0-43FB-9FE7-1ADEC52F649B}" sibTransId="{C488CF03-7914-44E9-87F9-4D60A56C4AA8}"/>
    <dgm:cxn modelId="{9A429D96-7F8C-4AAB-A106-A031646DA869}" srcId="{1A135EB6-9A4B-417A-A17F-634C72CD1E22}" destId="{B7FD7336-942C-47FC-B6A6-36D22BB3CC60}" srcOrd="1" destOrd="0" parTransId="{10312342-D9CA-4229-85A5-32B477079628}" sibTransId="{40357F86-6617-4F23-A951-1FEBEA3F3525}"/>
    <dgm:cxn modelId="{7D18EA2E-A11C-4D39-979F-0215CEDDFA9B}" srcId="{1A135EB6-9A4B-417A-A17F-634C72CD1E22}" destId="{24B06D00-B59E-4ED9-A18B-95C373AF6A60}" srcOrd="2" destOrd="0" parTransId="{1FF7FE3A-A6C6-4D7F-B428-34AC729C43A4}" sibTransId="{D4983467-F9E3-4E43-883C-11A5ED76A765}"/>
    <dgm:cxn modelId="{5735F2FD-BFBF-458E-814D-23E39DA6EFF7}" srcId="{1A135EB6-9A4B-417A-A17F-634C72CD1E22}" destId="{9D9F06E1-EB8B-4B4D-91CA-2207B9B0AA72}" srcOrd="3" destOrd="0" parTransId="{646C7ED2-7154-4F16-92C0-8B19E22AF092}" sibTransId="{1D96D920-0248-4894-8A89-2F80E51A25EB}"/>
    <dgm:cxn modelId="{6F8A0C22-9D34-465A-B49B-5E0AFB95BBC5}" srcId="{1A135EB6-9A4B-417A-A17F-634C72CD1E22}" destId="{24BA2F09-E01F-4484-B300-C03AB6F84937}" srcOrd="4" destOrd="0" parTransId="{70C255F8-9072-4897-A6EC-E45D8E4EC3D3}" sibTransId="{587017A9-04B2-4C0A-B27E-BC1DD2231CB9}"/>
    <dgm:cxn modelId="{B32079AB-7FE4-4C79-B00D-DD90C5903ED5}" srcId="{1A135EB6-9A4B-417A-A17F-634C72CD1E22}" destId="{BF08FF7C-F7BA-4865-BE8A-A6AD2D5BA81B}" srcOrd="5" destOrd="0" parTransId="{821A684C-BAE4-44D3-A4A4-E1A8C583FD4B}" sibTransId="{413BCB01-4C46-47AB-9E63-C6F878560411}"/>
    <dgm:cxn modelId="{F0258774-7DB0-41C9-8C61-6DBC6D96EC0A}" srcId="{1A135EB6-9A4B-417A-A17F-634C72CD1E22}" destId="{CFA6A1D8-DE43-426D-B891-D54CB6CA77A0}" srcOrd="6" destOrd="0" parTransId="{0CA09980-0008-4FBC-9445-CFB676372CF9}" sibTransId="{CE79A357-01B8-4D1D-901D-55EF27EBC6CE}"/>
    <dgm:cxn modelId="{ED9F3FAA-E18E-450D-8644-C8851EF10CBD}" srcId="{1A135EB6-9A4B-417A-A17F-634C72CD1E22}" destId="{E214E38E-13F0-47DF-9445-C627FF391763}" srcOrd="7" destOrd="0" parTransId="{1DE394E7-E54F-4CEE-8776-C35D28FD9621}" sibTransId="{BB82EDF5-0071-4AF2-A3D8-B1EE4204F31C}"/>
    <dgm:cxn modelId="{15F2896D-31A9-4587-883F-5125B85CF7EE}" type="presOf" srcId="{72EB0FDD-77E0-480E-9368-66228B5213D5}" destId="{BA83F398-953F-4B93-9D7C-6D25A0E4B69A}" srcOrd="0" destOrd="0" presId="urn:microsoft.com/office/officeart/2005/8/layout/chevron2"/>
    <dgm:cxn modelId="{60DA6E71-F303-4461-89DA-EB69D40AE51B}" type="presParOf" srcId="{BA83F398-953F-4B93-9D7C-6D25A0E4B69A}" destId="{C274DA43-60C0-47EC-AD53-362091C8C6DB}" srcOrd="0" destOrd="0" presId="urn:microsoft.com/office/officeart/2005/8/layout/chevron2"/>
    <dgm:cxn modelId="{22265894-BCED-4255-9A79-0C12563085A6}" type="presParOf" srcId="{C274DA43-60C0-47EC-AD53-362091C8C6DB}" destId="{0413FAB9-7C6C-4280-A239-E99D70B5AF1F}" srcOrd="0" destOrd="0" presId="urn:microsoft.com/office/officeart/2005/8/layout/chevron2"/>
    <dgm:cxn modelId="{65C230AF-66E6-4F3D-92EE-8D917ECE33EC}" type="presOf" srcId="{1A135EB6-9A4B-417A-A17F-634C72CD1E22}" destId="{0413FAB9-7C6C-4280-A239-E99D70B5AF1F}" srcOrd="0" destOrd="0" presId="urn:microsoft.com/office/officeart/2005/8/layout/chevron2"/>
    <dgm:cxn modelId="{D939FD51-7B73-41C3-B734-88BA38EFEABD}" type="presParOf" srcId="{C274DA43-60C0-47EC-AD53-362091C8C6DB}" destId="{7AC9189F-EF5B-4652-93A3-F6FA6AE7E119}" srcOrd="1" destOrd="0" presId="urn:microsoft.com/office/officeart/2005/8/layout/chevron2"/>
    <dgm:cxn modelId="{EC23A6F4-BB8D-4DC6-B72D-3FE75EE7AE22}" type="presOf" srcId="{1DC8968D-08D9-4997-AD47-C518FEB06939}" destId="{7AC9189F-EF5B-4652-93A3-F6FA6AE7E119}" srcOrd="0" destOrd="0" presId="urn:microsoft.com/office/officeart/2005/8/layout/chevron2"/>
    <dgm:cxn modelId="{AFA58A92-60B2-4203-AFAE-CCEC4498442D}" type="presOf" srcId="{B7FD7336-942C-47FC-B6A6-36D22BB3CC60}" destId="{7AC9189F-EF5B-4652-93A3-F6FA6AE7E119}" srcOrd="0" destOrd="1" presId="urn:microsoft.com/office/officeart/2005/8/layout/chevron2"/>
    <dgm:cxn modelId="{200251E2-8164-4D2A-8071-E894B4B82AAB}" type="presOf" srcId="{24B06D00-B59E-4ED9-A18B-95C373AF6A60}" destId="{7AC9189F-EF5B-4652-93A3-F6FA6AE7E119}" srcOrd="0" destOrd="2" presId="urn:microsoft.com/office/officeart/2005/8/layout/chevron2"/>
    <dgm:cxn modelId="{ABAD34BA-E9B8-4497-940C-10520E3A034F}" type="presOf" srcId="{9D9F06E1-EB8B-4B4D-91CA-2207B9B0AA72}" destId="{7AC9189F-EF5B-4652-93A3-F6FA6AE7E119}" srcOrd="0" destOrd="3" presId="urn:microsoft.com/office/officeart/2005/8/layout/chevron2"/>
    <dgm:cxn modelId="{92A88BE9-FCD7-48E3-B537-158042B8BB0F}" type="presOf" srcId="{24BA2F09-E01F-4484-B300-C03AB6F84937}" destId="{7AC9189F-EF5B-4652-93A3-F6FA6AE7E119}" srcOrd="0" destOrd="4" presId="urn:microsoft.com/office/officeart/2005/8/layout/chevron2"/>
    <dgm:cxn modelId="{FA68AF30-49D6-4AEB-B600-24EAA3352854}" type="presOf" srcId="{BF08FF7C-F7BA-4865-BE8A-A6AD2D5BA81B}" destId="{7AC9189F-EF5B-4652-93A3-F6FA6AE7E119}" srcOrd="0" destOrd="5" presId="urn:microsoft.com/office/officeart/2005/8/layout/chevron2"/>
    <dgm:cxn modelId="{ED03EC1E-8BA7-47B2-B47D-305913C3BCF8}" type="presOf" srcId="{CFA6A1D8-DE43-426D-B891-D54CB6CA77A0}" destId="{7AC9189F-EF5B-4652-93A3-F6FA6AE7E119}" srcOrd="0" destOrd="6" presId="urn:microsoft.com/office/officeart/2005/8/layout/chevron2"/>
    <dgm:cxn modelId="{AC650E3F-D1A2-4C0B-A011-DA8C725A8CD3}" type="presOf" srcId="{E214E38E-13F0-47DF-9445-C627FF391763}" destId="{7AC9189F-EF5B-4652-93A3-F6FA6AE7E119}" srcOrd="0" destOrd="7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90513A6-0326-4371-8B28-3FBEDC0ED40C}" type="doc">
      <dgm:prSet loTypeId="urn:microsoft.com/office/officeart/2005/8/layout/default#1" loCatId="list" qsTypeId="urn:microsoft.com/office/officeart/2005/8/quickstyle/simple1#11" qsCatId="simple" csTypeId="urn:microsoft.com/office/officeart/2005/8/colors/accent1_2#14" csCatId="accent1" phldr="1"/>
      <dgm:spPr/>
      <dgm:t>
        <a:bodyPr/>
        <a:lstStyle/>
        <a:p>
          <a:endParaRPr lang="en-ZA"/>
        </a:p>
      </dgm:t>
    </dgm:pt>
    <dgm:pt modelId="{B7B8C9B6-9AAE-4B39-B96C-483C8A568BFA}">
      <dgm:prSet phldrT="[Text]" custT="1"/>
      <dgm:spPr>
        <a:solidFill>
          <a:schemeClr val="accent1">
            <a:lumMod val="60000"/>
            <a:lumOff val="40000"/>
          </a:schemeClr>
        </a:solidFill>
        <a:ln w="28575">
          <a:solidFill>
            <a:schemeClr val="accent1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 sz="2400" dirty="0">
            <a:solidFill>
              <a:srgbClr val="C00000"/>
            </a:solidFill>
          </a:endParaRPr>
        </a:p>
      </dgm:t>
    </dgm:pt>
    <dgm:pt modelId="{B1F49E8D-2544-48C6-B16B-B6C973BDDED3}" cxnId="{88377A40-73FC-45B6-8A1B-5BDB91855673}" type="parTrans">
      <dgm:prSet/>
      <dgm:spPr/>
      <dgm:t>
        <a:bodyPr/>
        <a:lstStyle/>
        <a:p>
          <a:endParaRPr lang="en-ZA"/>
        </a:p>
      </dgm:t>
    </dgm:pt>
    <dgm:pt modelId="{4412E76F-C5DD-40A6-92F4-090891413CE9}" cxnId="{88377A40-73FC-45B6-8A1B-5BDB91855673}" type="sibTrans">
      <dgm:prSet/>
      <dgm:spPr/>
      <dgm:t>
        <a:bodyPr/>
        <a:lstStyle/>
        <a:p>
          <a:endParaRPr lang="en-ZA"/>
        </a:p>
      </dgm:t>
    </dgm:pt>
    <dgm:pt modelId="{A4F7252B-8142-412C-B915-152A791681FB}">
      <dgm:prSet phldrT="[Text]" custT="1"/>
      <dgm:spPr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 sz="2400" dirty="0">
            <a:solidFill>
              <a:srgbClr val="C00000"/>
            </a:solidFill>
          </a:endParaRPr>
        </a:p>
      </dgm:t>
    </dgm:pt>
    <dgm:pt modelId="{BAA170F2-950F-4F4F-8CEC-7EB4E9082D3A}" cxnId="{5CE5DFCF-FD9F-4E48-B0FC-449029A93FC8}" type="parTrans">
      <dgm:prSet/>
      <dgm:spPr/>
      <dgm:t>
        <a:bodyPr/>
        <a:lstStyle/>
        <a:p>
          <a:endParaRPr lang="en-ZA"/>
        </a:p>
      </dgm:t>
    </dgm:pt>
    <dgm:pt modelId="{AB09503A-84E0-4C2A-BE64-E8C6CE1813BE}" cxnId="{5CE5DFCF-FD9F-4E48-B0FC-449029A93FC8}" type="sibTrans">
      <dgm:prSet/>
      <dgm:spPr/>
      <dgm:t>
        <a:bodyPr/>
        <a:lstStyle/>
        <a:p>
          <a:endParaRPr lang="en-ZA"/>
        </a:p>
      </dgm:t>
    </dgm:pt>
    <dgm:pt modelId="{637C030F-D5FE-4A73-86A1-D1146FC71D7B}" type="pres">
      <dgm:prSet presAssocID="{290513A6-0326-4371-8B28-3FBEDC0ED40C}" presName="diagram" presStyleCnt="0">
        <dgm:presLayoutVars>
          <dgm:dir/>
          <dgm:resizeHandles val="exact"/>
        </dgm:presLayoutVars>
      </dgm:prSet>
      <dgm:spPr/>
    </dgm:pt>
    <dgm:pt modelId="{61CC7A48-AABB-4908-920A-62FD2EA35BDE}" type="pres">
      <dgm:prSet presAssocID="{B7B8C9B6-9AAE-4B39-B96C-483C8A568BFA}" presName="node" presStyleLbl="node1" presStyleIdx="0" presStyleCnt="2" custScaleX="127289" custScaleY="202358" custLinFactNeighborX="6444" custLinFactNeighborY="25194">
        <dgm:presLayoutVars>
          <dgm:bulletEnabled val="1"/>
        </dgm:presLayoutVars>
      </dgm:prSet>
      <dgm:spPr>
        <a:prstGeom prst="rect">
          <a:avLst/>
        </a:prstGeom>
      </dgm:spPr>
    </dgm:pt>
    <dgm:pt modelId="{44105506-F0F6-46B7-B7A0-9E31522FF155}" type="pres">
      <dgm:prSet presAssocID="{4412E76F-C5DD-40A6-92F4-090891413CE9}" presName="sibTrans" presStyleCnt="0"/>
      <dgm:spPr/>
    </dgm:pt>
    <dgm:pt modelId="{D11BFD62-1737-4AE5-9E2F-ADDC0DEF3DD2}" type="pres">
      <dgm:prSet presAssocID="{A4F7252B-8142-412C-B915-152A791681FB}" presName="node" presStyleLbl="node1" presStyleIdx="1" presStyleCnt="2" custScaleX="134979" custScaleY="210454" custLinFactNeighborX="36" custLinFactNeighborY="9786">
        <dgm:presLayoutVars>
          <dgm:bulletEnabled val="1"/>
        </dgm:presLayoutVars>
      </dgm:prSet>
      <dgm:spPr>
        <a:prstGeom prst="flowChartProcess">
          <a:avLst/>
        </a:prstGeom>
      </dgm:spPr>
    </dgm:pt>
  </dgm:ptLst>
  <dgm:cxnLst>
    <dgm:cxn modelId="{7AE14E05-5543-43B3-86E3-5B9827A46253}" type="presOf" srcId="{B7B8C9B6-9AAE-4B39-B96C-483C8A568BFA}" destId="{61CC7A48-AABB-4908-920A-62FD2EA35BDE}" srcOrd="0" destOrd="0" presId="urn:microsoft.com/office/officeart/2005/8/layout/default#1"/>
    <dgm:cxn modelId="{88377A40-73FC-45B6-8A1B-5BDB91855673}" srcId="{290513A6-0326-4371-8B28-3FBEDC0ED40C}" destId="{B7B8C9B6-9AAE-4B39-B96C-483C8A568BFA}" srcOrd="0" destOrd="0" parTransId="{B1F49E8D-2544-48C6-B16B-B6C973BDDED3}" sibTransId="{4412E76F-C5DD-40A6-92F4-090891413CE9}"/>
    <dgm:cxn modelId="{8469299A-F684-48D3-B219-848856D7703E}" type="presOf" srcId="{290513A6-0326-4371-8B28-3FBEDC0ED40C}" destId="{637C030F-D5FE-4A73-86A1-D1146FC71D7B}" srcOrd="0" destOrd="0" presId="urn:microsoft.com/office/officeart/2005/8/layout/default#1"/>
    <dgm:cxn modelId="{34D9B1A2-F0BB-4B78-A8C2-CDFE77FD44F1}" type="presOf" srcId="{A4F7252B-8142-412C-B915-152A791681FB}" destId="{D11BFD62-1737-4AE5-9E2F-ADDC0DEF3DD2}" srcOrd="0" destOrd="0" presId="urn:microsoft.com/office/officeart/2005/8/layout/default#1"/>
    <dgm:cxn modelId="{5CE5DFCF-FD9F-4E48-B0FC-449029A93FC8}" srcId="{290513A6-0326-4371-8B28-3FBEDC0ED40C}" destId="{A4F7252B-8142-412C-B915-152A791681FB}" srcOrd="1" destOrd="0" parTransId="{BAA170F2-950F-4F4F-8CEC-7EB4E9082D3A}" sibTransId="{AB09503A-84E0-4C2A-BE64-E8C6CE1813BE}"/>
    <dgm:cxn modelId="{FA21715A-D0DC-4219-BD14-60790B2BE5E3}" type="presParOf" srcId="{637C030F-D5FE-4A73-86A1-D1146FC71D7B}" destId="{61CC7A48-AABB-4908-920A-62FD2EA35BDE}" srcOrd="0" destOrd="0" presId="urn:microsoft.com/office/officeart/2005/8/layout/default#1"/>
    <dgm:cxn modelId="{4363DE01-73F4-4619-882D-66BAC650F2BD}" type="presParOf" srcId="{637C030F-D5FE-4A73-86A1-D1146FC71D7B}" destId="{44105506-F0F6-46B7-B7A0-9E31522FF155}" srcOrd="1" destOrd="0" presId="urn:microsoft.com/office/officeart/2005/8/layout/default#1"/>
    <dgm:cxn modelId="{0229308F-716E-44BF-AAA2-07C4CD5D4DE0}" type="presParOf" srcId="{637C030F-D5FE-4A73-86A1-D1146FC71D7B}" destId="{D11BFD62-1737-4AE5-9E2F-ADDC0DEF3DD2}" srcOrd="2" destOrd="0" presId="urn:microsoft.com/office/officeart/2005/8/layout/default#1"/>
  </dgm:cxnLst>
  <dgm:bg>
    <a:solidFill>
      <a:schemeClr val="bg1"/>
    </a:solidFill>
  </dgm:bg>
  <dgm:whole>
    <a:ln w="28575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90513A6-0326-4371-8B28-3FBEDC0ED40C}" type="doc">
      <dgm:prSet loTypeId="urn:microsoft.com/office/officeart/2005/8/layout/default#2" loCatId="list" qsTypeId="urn:microsoft.com/office/officeart/2005/8/quickstyle/simple1#12" qsCatId="simple" csTypeId="urn:microsoft.com/office/officeart/2005/8/colors/accent1_2#15" csCatId="accent1" phldr="1"/>
      <dgm:spPr/>
      <dgm:t>
        <a:bodyPr/>
        <a:lstStyle/>
        <a:p>
          <a:endParaRPr lang="en-ZA"/>
        </a:p>
      </dgm:t>
    </dgm:pt>
    <dgm:pt modelId="{B7B8C9B6-9AAE-4B39-B96C-483C8A568BFA}">
      <dgm:prSet phldrT="[Text]" custT="1"/>
      <dgm:spPr>
        <a:solidFill>
          <a:schemeClr val="accent1">
            <a:lumMod val="60000"/>
            <a:lumOff val="40000"/>
          </a:schemeClr>
        </a:solidFill>
        <a:ln w="28575">
          <a:solidFill>
            <a:schemeClr val="accent1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 sz="2400" dirty="0">
            <a:solidFill>
              <a:srgbClr val="C00000"/>
            </a:solidFill>
          </a:endParaRPr>
        </a:p>
      </dgm:t>
    </dgm:pt>
    <dgm:pt modelId="{B1F49E8D-2544-48C6-B16B-B6C973BDDED3}" cxnId="{88377A40-73FC-45B6-8A1B-5BDB91855673}" type="parTrans">
      <dgm:prSet/>
      <dgm:spPr/>
      <dgm:t>
        <a:bodyPr/>
        <a:lstStyle/>
        <a:p>
          <a:endParaRPr lang="en-ZA"/>
        </a:p>
      </dgm:t>
    </dgm:pt>
    <dgm:pt modelId="{4412E76F-C5DD-40A6-92F4-090891413CE9}" cxnId="{88377A40-73FC-45B6-8A1B-5BDB91855673}" type="sibTrans">
      <dgm:prSet/>
      <dgm:spPr/>
      <dgm:t>
        <a:bodyPr/>
        <a:lstStyle/>
        <a:p>
          <a:endParaRPr lang="en-ZA"/>
        </a:p>
      </dgm:t>
    </dgm:pt>
    <dgm:pt modelId="{A4F7252B-8142-412C-B915-152A791681FB}">
      <dgm:prSet phldrT="[Text]" custT="1"/>
      <dgm:spPr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 sz="2400" dirty="0">
            <a:solidFill>
              <a:srgbClr val="C00000"/>
            </a:solidFill>
          </a:endParaRPr>
        </a:p>
      </dgm:t>
    </dgm:pt>
    <dgm:pt modelId="{BAA170F2-950F-4F4F-8CEC-7EB4E9082D3A}" cxnId="{5CE5DFCF-FD9F-4E48-B0FC-449029A93FC8}" type="parTrans">
      <dgm:prSet/>
      <dgm:spPr/>
      <dgm:t>
        <a:bodyPr/>
        <a:lstStyle/>
        <a:p>
          <a:endParaRPr lang="en-ZA"/>
        </a:p>
      </dgm:t>
    </dgm:pt>
    <dgm:pt modelId="{AB09503A-84E0-4C2A-BE64-E8C6CE1813BE}" cxnId="{5CE5DFCF-FD9F-4E48-B0FC-449029A93FC8}" type="sibTrans">
      <dgm:prSet/>
      <dgm:spPr/>
      <dgm:t>
        <a:bodyPr/>
        <a:lstStyle/>
        <a:p>
          <a:endParaRPr lang="en-ZA"/>
        </a:p>
      </dgm:t>
    </dgm:pt>
    <dgm:pt modelId="{637C030F-D5FE-4A73-86A1-D1146FC71D7B}" type="pres">
      <dgm:prSet presAssocID="{290513A6-0326-4371-8B28-3FBEDC0ED40C}" presName="diagram" presStyleCnt="0">
        <dgm:presLayoutVars>
          <dgm:dir/>
          <dgm:resizeHandles val="exact"/>
        </dgm:presLayoutVars>
      </dgm:prSet>
      <dgm:spPr/>
    </dgm:pt>
    <dgm:pt modelId="{61CC7A48-AABB-4908-920A-62FD2EA35BDE}" type="pres">
      <dgm:prSet presAssocID="{B7B8C9B6-9AAE-4B39-B96C-483C8A568BFA}" presName="node" presStyleLbl="node1" presStyleIdx="0" presStyleCnt="2" custScaleX="127289" custScaleY="185958" custLinFactNeighborX="6155" custLinFactNeighborY="15070">
        <dgm:presLayoutVars>
          <dgm:bulletEnabled val="1"/>
        </dgm:presLayoutVars>
      </dgm:prSet>
      <dgm:spPr>
        <a:prstGeom prst="rect">
          <a:avLst/>
        </a:prstGeom>
      </dgm:spPr>
    </dgm:pt>
    <dgm:pt modelId="{44105506-F0F6-46B7-B7A0-9E31522FF155}" type="pres">
      <dgm:prSet presAssocID="{4412E76F-C5DD-40A6-92F4-090891413CE9}" presName="sibTrans" presStyleCnt="0"/>
      <dgm:spPr/>
    </dgm:pt>
    <dgm:pt modelId="{D11BFD62-1737-4AE5-9E2F-ADDC0DEF3DD2}" type="pres">
      <dgm:prSet presAssocID="{A4F7252B-8142-412C-B915-152A791681FB}" presName="node" presStyleLbl="node1" presStyleIdx="1" presStyleCnt="2" custScaleX="134979" custScaleY="183574" custLinFactNeighborX="-833" custLinFactNeighborY="15573">
        <dgm:presLayoutVars>
          <dgm:bulletEnabled val="1"/>
        </dgm:presLayoutVars>
      </dgm:prSet>
      <dgm:spPr>
        <a:prstGeom prst="flowChartProcess">
          <a:avLst/>
        </a:prstGeom>
      </dgm:spPr>
    </dgm:pt>
  </dgm:ptLst>
  <dgm:cxnLst>
    <dgm:cxn modelId="{7AE14E05-5543-43B3-86E3-5B9827A46253}" type="presOf" srcId="{B7B8C9B6-9AAE-4B39-B96C-483C8A568BFA}" destId="{61CC7A48-AABB-4908-920A-62FD2EA35BDE}" srcOrd="0" destOrd="0" presId="urn:microsoft.com/office/officeart/2005/8/layout/default#2"/>
    <dgm:cxn modelId="{88377A40-73FC-45B6-8A1B-5BDB91855673}" srcId="{290513A6-0326-4371-8B28-3FBEDC0ED40C}" destId="{B7B8C9B6-9AAE-4B39-B96C-483C8A568BFA}" srcOrd="0" destOrd="0" parTransId="{B1F49E8D-2544-48C6-B16B-B6C973BDDED3}" sibTransId="{4412E76F-C5DD-40A6-92F4-090891413CE9}"/>
    <dgm:cxn modelId="{8469299A-F684-48D3-B219-848856D7703E}" type="presOf" srcId="{290513A6-0326-4371-8B28-3FBEDC0ED40C}" destId="{637C030F-D5FE-4A73-86A1-D1146FC71D7B}" srcOrd="0" destOrd="0" presId="urn:microsoft.com/office/officeart/2005/8/layout/default#2"/>
    <dgm:cxn modelId="{34D9B1A2-F0BB-4B78-A8C2-CDFE77FD44F1}" type="presOf" srcId="{A4F7252B-8142-412C-B915-152A791681FB}" destId="{D11BFD62-1737-4AE5-9E2F-ADDC0DEF3DD2}" srcOrd="0" destOrd="0" presId="urn:microsoft.com/office/officeart/2005/8/layout/default#2"/>
    <dgm:cxn modelId="{5CE5DFCF-FD9F-4E48-B0FC-449029A93FC8}" srcId="{290513A6-0326-4371-8B28-3FBEDC0ED40C}" destId="{A4F7252B-8142-412C-B915-152A791681FB}" srcOrd="1" destOrd="0" parTransId="{BAA170F2-950F-4F4F-8CEC-7EB4E9082D3A}" sibTransId="{AB09503A-84E0-4C2A-BE64-E8C6CE1813BE}"/>
    <dgm:cxn modelId="{FA21715A-D0DC-4219-BD14-60790B2BE5E3}" type="presParOf" srcId="{637C030F-D5FE-4A73-86A1-D1146FC71D7B}" destId="{61CC7A48-AABB-4908-920A-62FD2EA35BDE}" srcOrd="0" destOrd="0" presId="urn:microsoft.com/office/officeart/2005/8/layout/default#2"/>
    <dgm:cxn modelId="{4363DE01-73F4-4619-882D-66BAC650F2BD}" type="presParOf" srcId="{637C030F-D5FE-4A73-86A1-D1146FC71D7B}" destId="{44105506-F0F6-46B7-B7A0-9E31522FF155}" srcOrd="1" destOrd="0" presId="urn:microsoft.com/office/officeart/2005/8/layout/default#2"/>
    <dgm:cxn modelId="{0229308F-716E-44BF-AAA2-07C4CD5D4DE0}" type="presParOf" srcId="{637C030F-D5FE-4A73-86A1-D1146FC71D7B}" destId="{D11BFD62-1737-4AE5-9E2F-ADDC0DEF3DD2}" srcOrd="2" destOrd="0" presId="urn:microsoft.com/office/officeart/2005/8/layout/default#2"/>
  </dgm:cxnLst>
  <dgm:bg>
    <a:solidFill>
      <a:schemeClr val="bg1"/>
    </a:solidFill>
  </dgm:bg>
  <dgm:whole>
    <a:ln w="28575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44F2700-A955-424D-9ECA-5DA85F557B08}" type="doc">
      <dgm:prSet loTypeId="urn:microsoft.com/office/officeart/2005/8/layout/hList7#2" loCatId="picture" qsTypeId="urn:microsoft.com/office/officeart/2005/8/quickstyle/simple1#13" qsCatId="simple" csTypeId="urn:microsoft.com/office/officeart/2005/8/colors/accent1_2#16" csCatId="accent1" phldr="1"/>
      <dgm:spPr/>
    </dgm:pt>
    <dgm:pt modelId="{93BC4D2E-9BDE-4A02-B772-B3552BBFE8C1}">
      <dgm:prSet phldrT="[Text]" custT="1"/>
      <dgm:spPr>
        <a:solidFill>
          <a:schemeClr val="accent1">
            <a:lumMod val="40000"/>
            <a:lumOff val="60000"/>
          </a:schemeClr>
        </a:solidFill>
        <a:ln w="28575">
          <a:solidFill>
            <a:schemeClr val="tx1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en-ZA" sz="2400" dirty="0"/>
        </a:p>
        <a:p>
          <a:endParaRPr lang="en-ZA" sz="4200" dirty="0"/>
        </a:p>
      </dgm:t>
    </dgm:pt>
    <dgm:pt modelId="{5BD02288-95C4-4CDA-A49A-2B95B93E866E}" cxnId="{08A02003-E0A1-4D86-B205-AC2B177F4D72}" type="sibTrans">
      <dgm:prSet/>
      <dgm:spPr/>
      <dgm:t>
        <a:bodyPr/>
        <a:lstStyle/>
        <a:p>
          <a:endParaRPr lang="en-ZA"/>
        </a:p>
      </dgm:t>
    </dgm:pt>
    <dgm:pt modelId="{B298DD47-0E05-48C6-ADA7-4CEF435D3E6D}" cxnId="{08A02003-E0A1-4D86-B205-AC2B177F4D72}" type="parTrans">
      <dgm:prSet/>
      <dgm:spPr/>
      <dgm:t>
        <a:bodyPr/>
        <a:lstStyle/>
        <a:p>
          <a:endParaRPr lang="en-ZA"/>
        </a:p>
      </dgm:t>
    </dgm:pt>
    <dgm:pt modelId="{90FE6B9C-F8D5-414E-B595-12C44DD46C54}" type="pres">
      <dgm:prSet presAssocID="{044F2700-A955-424D-9ECA-5DA85F557B08}" presName="Name0" presStyleCnt="0">
        <dgm:presLayoutVars>
          <dgm:dir/>
          <dgm:resizeHandles val="exact"/>
        </dgm:presLayoutVars>
      </dgm:prSet>
      <dgm:spPr/>
    </dgm:pt>
    <dgm:pt modelId="{365351C5-2594-4340-B02A-EC7E55096104}" type="pres">
      <dgm:prSet presAssocID="{044F2700-A955-424D-9ECA-5DA85F557B08}" presName="fgShape" presStyleLbl="fgShp" presStyleIdx="0" presStyleCnt="1" custFlipVert="1" custScaleY="86002" custLinFactNeighborX="-4348" custLinFactNeighborY="43666"/>
      <dgm:spPr/>
    </dgm:pt>
    <dgm:pt modelId="{6FDA503D-096C-405E-AE31-ABA1A3BFFE88}" type="pres">
      <dgm:prSet presAssocID="{044F2700-A955-424D-9ECA-5DA85F557B08}" presName="linComp" presStyleCnt="0"/>
      <dgm:spPr/>
    </dgm:pt>
    <dgm:pt modelId="{02BCE6A0-87B3-42F3-99F5-5D34A61D83BE}" type="pres">
      <dgm:prSet presAssocID="{93BC4D2E-9BDE-4A02-B772-B3552BBFE8C1}" presName="compNode" presStyleCnt="0"/>
      <dgm:spPr/>
    </dgm:pt>
    <dgm:pt modelId="{4D04E038-D528-4052-BEFC-CEC42C2D4F6D}" type="pres">
      <dgm:prSet presAssocID="{93BC4D2E-9BDE-4A02-B772-B3552BBFE8C1}" presName="bkgdShape" presStyleLbl="node1" presStyleIdx="0" presStyleCnt="1" custScaleX="96122" custLinFactNeighborX="2020"/>
      <dgm:spPr/>
    </dgm:pt>
    <dgm:pt modelId="{430BA300-68AF-4692-83B7-9C804C2072D7}" type="pres">
      <dgm:prSet presAssocID="{93BC4D2E-9BDE-4A02-B772-B3552BBFE8C1}" presName="nodeTx" presStyleLbl="node1" presStyleIdx="0" presStyleCnt="1">
        <dgm:presLayoutVars>
          <dgm:bulletEnabled val="1"/>
        </dgm:presLayoutVars>
      </dgm:prSet>
      <dgm:spPr/>
    </dgm:pt>
    <dgm:pt modelId="{CF53B816-D991-4AD2-B5AF-FBF3C2AE99A3}" type="pres">
      <dgm:prSet presAssocID="{93BC4D2E-9BDE-4A02-B772-B3552BBFE8C1}" presName="invisiNode" presStyleLbl="node1" presStyleIdx="0" presStyleCnt="1"/>
      <dgm:spPr/>
    </dgm:pt>
    <dgm:pt modelId="{08B175F1-2A45-4E63-B81F-7FA6F519212A}" type="pres">
      <dgm:prSet presAssocID="{93BC4D2E-9BDE-4A02-B772-B3552BBFE8C1}" presName="imagNode" presStyleLbl="fgImgPlace1" presStyleIdx="0" presStyleCnt="1" custScaleX="39039" custScaleY="12742" custLinFactNeighborY="-835"/>
      <dgm:spPr/>
    </dgm:pt>
  </dgm:ptLst>
  <dgm:cxnLst>
    <dgm:cxn modelId="{08A02003-E0A1-4D86-B205-AC2B177F4D72}" srcId="{044F2700-A955-424D-9ECA-5DA85F557B08}" destId="{93BC4D2E-9BDE-4A02-B772-B3552BBFE8C1}" srcOrd="0" destOrd="0" parTransId="{B298DD47-0E05-48C6-ADA7-4CEF435D3E6D}" sibTransId="{5BD02288-95C4-4CDA-A49A-2B95B93E866E}"/>
    <dgm:cxn modelId="{4EBB3E59-AF29-4293-ABB4-44D18BB924EE}" type="presOf" srcId="{044F2700-A955-424D-9ECA-5DA85F557B08}" destId="{90FE6B9C-F8D5-414E-B595-12C44DD46C54}" srcOrd="0" destOrd="0" presId="urn:microsoft.com/office/officeart/2005/8/layout/hList7#2"/>
    <dgm:cxn modelId="{5E2F51B0-E9A0-487B-9B7F-142B1E1F6F55}" type="presOf" srcId="{93BC4D2E-9BDE-4A02-B772-B3552BBFE8C1}" destId="{430BA300-68AF-4692-83B7-9C804C2072D7}" srcOrd="1" destOrd="0" presId="urn:microsoft.com/office/officeart/2005/8/layout/hList7#2"/>
    <dgm:cxn modelId="{6DB66DB6-FB6F-4686-B8EF-14A3B1050D51}" type="presOf" srcId="{93BC4D2E-9BDE-4A02-B772-B3552BBFE8C1}" destId="{4D04E038-D528-4052-BEFC-CEC42C2D4F6D}" srcOrd="0" destOrd="0" presId="urn:microsoft.com/office/officeart/2005/8/layout/hList7#2"/>
    <dgm:cxn modelId="{E306AEC4-FB89-495F-A972-F182F8B4DFD1}" type="presParOf" srcId="{90FE6B9C-F8D5-414E-B595-12C44DD46C54}" destId="{365351C5-2594-4340-B02A-EC7E55096104}" srcOrd="0" destOrd="0" presId="urn:microsoft.com/office/officeart/2005/8/layout/hList7#2"/>
    <dgm:cxn modelId="{7238B568-EC72-4211-91DE-381068C75CB0}" type="presParOf" srcId="{90FE6B9C-F8D5-414E-B595-12C44DD46C54}" destId="{6FDA503D-096C-405E-AE31-ABA1A3BFFE88}" srcOrd="1" destOrd="0" presId="urn:microsoft.com/office/officeart/2005/8/layout/hList7#2"/>
    <dgm:cxn modelId="{39864077-7D40-49D8-913F-5AB2D673B73D}" type="presParOf" srcId="{6FDA503D-096C-405E-AE31-ABA1A3BFFE88}" destId="{02BCE6A0-87B3-42F3-99F5-5D34A61D83BE}" srcOrd="0" destOrd="0" presId="urn:microsoft.com/office/officeart/2005/8/layout/hList7#2"/>
    <dgm:cxn modelId="{AF68003B-54BB-4FE8-B4D6-873E8A39D444}" type="presParOf" srcId="{02BCE6A0-87B3-42F3-99F5-5D34A61D83BE}" destId="{4D04E038-D528-4052-BEFC-CEC42C2D4F6D}" srcOrd="0" destOrd="0" presId="urn:microsoft.com/office/officeart/2005/8/layout/hList7#2"/>
    <dgm:cxn modelId="{B84B9FD0-A65F-473F-BF6C-0A969CAEAAFC}" type="presParOf" srcId="{02BCE6A0-87B3-42F3-99F5-5D34A61D83BE}" destId="{430BA300-68AF-4692-83B7-9C804C2072D7}" srcOrd="1" destOrd="0" presId="urn:microsoft.com/office/officeart/2005/8/layout/hList7#2"/>
    <dgm:cxn modelId="{6B951E43-15E0-4D1C-A0BF-3CE8D981AC45}" type="presParOf" srcId="{02BCE6A0-87B3-42F3-99F5-5D34A61D83BE}" destId="{CF53B816-D991-4AD2-B5AF-FBF3C2AE99A3}" srcOrd="2" destOrd="0" presId="urn:microsoft.com/office/officeart/2005/8/layout/hList7#2"/>
    <dgm:cxn modelId="{1246541C-8A82-42A6-9E4B-C91AB1FBEC6B}" type="presParOf" srcId="{02BCE6A0-87B3-42F3-99F5-5D34A61D83BE}" destId="{08B175F1-2A45-4E63-B81F-7FA6F519212A}" srcOrd="3" destOrd="0" presId="urn:microsoft.com/office/officeart/2005/8/layout/hList7#2"/>
  </dgm:cxnLst>
  <dgm:bg/>
  <dgm:whole>
    <a:ln w="28575"/>
  </dgm:whole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433C1C8-3FFA-42AC-8D25-A841F6D4428A}" type="doc">
      <dgm:prSet loTypeId="urn:microsoft.com/office/officeart/2005/8/layout/radial3" loCatId="cycle" qsTypeId="urn:microsoft.com/office/officeart/2005/8/quickstyle/simple1#15" qsCatId="simple" csTypeId="urn:microsoft.com/office/officeart/2005/8/colors/accent1_2#18" csCatId="accent1" phldr="1"/>
      <dgm:spPr/>
      <dgm:t>
        <a:bodyPr/>
        <a:lstStyle/>
        <a:p>
          <a:endParaRPr lang="en-ZA"/>
        </a:p>
      </dgm:t>
    </dgm:pt>
    <dgm:pt modelId="{C29C14AC-D5B8-4A05-8358-48B2551B9D33}">
      <dgm:prSet phldrT="[Text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2000" b="1" dirty="0">
              <a:solidFill>
                <a:srgbClr val="C00000"/>
              </a:solidFill>
            </a:rPr>
            <a:t>FOUR PROCESSES OF COMPUTATIONAL THINKING</a:t>
          </a:r>
          <a:endParaRPr lang="en-ZA" sz="2000" b="1" dirty="0">
            <a:solidFill>
              <a:srgbClr val="C00000"/>
            </a:solidFill>
          </a:endParaRPr>
        </a:p>
      </dgm:t>
    </dgm:pt>
    <dgm:pt modelId="{757BB48C-2932-4C37-BCB8-05338A78EA13}" cxnId="{3DF53D80-C415-4820-959B-48443074880B}" type="parTrans">
      <dgm:prSet/>
      <dgm:spPr/>
      <dgm:t>
        <a:bodyPr/>
        <a:lstStyle/>
        <a:p>
          <a:endParaRPr lang="en-ZA"/>
        </a:p>
      </dgm:t>
    </dgm:pt>
    <dgm:pt modelId="{FE933673-1F2F-43D1-A9B1-8D16A9DB2075}" cxnId="{3DF53D80-C415-4820-959B-48443074880B}" type="sibTrans">
      <dgm:prSet/>
      <dgm:spPr/>
      <dgm:t>
        <a:bodyPr/>
        <a:lstStyle/>
        <a:p>
          <a:endParaRPr lang="en-ZA"/>
        </a:p>
      </dgm:t>
    </dgm:pt>
    <dgm:pt modelId="{5DDAA366-D47A-419B-893B-DFBA2DC17466}">
      <dgm:prSet phldrT="[Text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US" sz="1800" dirty="0"/>
        </a:p>
        <a:p>
          <a:endParaRPr lang="en-US" sz="1800" dirty="0"/>
        </a:p>
        <a:p>
          <a:r>
            <a:rPr lang="en-US" sz="2000" b="1" dirty="0"/>
            <a:t>ABSTRACTION:</a:t>
          </a:r>
          <a:endParaRPr lang="en-ZA" sz="2000" b="1" dirty="0"/>
        </a:p>
      </dgm:t>
    </dgm:pt>
    <dgm:pt modelId="{ECA2335C-566B-49AB-8B57-F132559C46E4}" cxnId="{997CABBB-D80F-4E99-A4C7-197C181C6CFF}" type="parTrans">
      <dgm:prSet/>
      <dgm:spPr/>
      <dgm:t>
        <a:bodyPr/>
        <a:lstStyle/>
        <a:p>
          <a:endParaRPr lang="en-ZA"/>
        </a:p>
      </dgm:t>
    </dgm:pt>
    <dgm:pt modelId="{17911125-B258-4458-AC09-AA946F636CFF}" cxnId="{997CABBB-D80F-4E99-A4C7-197C181C6CFF}" type="sibTrans">
      <dgm:prSet/>
      <dgm:spPr/>
      <dgm:t>
        <a:bodyPr/>
        <a:lstStyle/>
        <a:p>
          <a:endParaRPr lang="en-ZA"/>
        </a:p>
      </dgm:t>
    </dgm:pt>
    <dgm:pt modelId="{0EE8F22B-46B7-435D-A3D3-3D1263842EB9}">
      <dgm:prSet phldrT="[Text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US" sz="1800" b="1" dirty="0"/>
        </a:p>
        <a:p>
          <a:endParaRPr lang="en-US" sz="1800" b="1" dirty="0"/>
        </a:p>
        <a:p>
          <a:endParaRPr lang="en-US" sz="1800" b="1" dirty="0"/>
        </a:p>
        <a:p>
          <a:r>
            <a:rPr lang="en-US" sz="2000" b="1" dirty="0"/>
            <a:t>ALGORITHM/S:</a:t>
          </a:r>
        </a:p>
        <a:p>
          <a:endParaRPr lang="en-US" sz="1800" b="1" dirty="0"/>
        </a:p>
        <a:p>
          <a:endParaRPr lang="en-ZA" sz="1800" b="1" dirty="0"/>
        </a:p>
      </dgm:t>
    </dgm:pt>
    <dgm:pt modelId="{D5E02424-F017-49F7-9D19-AAE94892DAA7}" cxnId="{8341DE1A-2306-4B39-B653-8FB2C8B052BE}" type="parTrans">
      <dgm:prSet/>
      <dgm:spPr/>
      <dgm:t>
        <a:bodyPr/>
        <a:lstStyle/>
        <a:p>
          <a:endParaRPr lang="en-ZA"/>
        </a:p>
      </dgm:t>
    </dgm:pt>
    <dgm:pt modelId="{4DB91EF7-628B-4C85-BFAF-F0EEF6BF8124}" cxnId="{8341DE1A-2306-4B39-B653-8FB2C8B052BE}" type="sibTrans">
      <dgm:prSet/>
      <dgm:spPr/>
      <dgm:t>
        <a:bodyPr/>
        <a:lstStyle/>
        <a:p>
          <a:endParaRPr lang="en-ZA"/>
        </a:p>
      </dgm:t>
    </dgm:pt>
    <dgm:pt modelId="{92DCE028-93CD-4A59-AFAB-3B2BD8F95B08}">
      <dgm:prSet phldrT="[Text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US" sz="1800" b="1" dirty="0"/>
        </a:p>
        <a:p>
          <a:r>
            <a:rPr lang="en-US" sz="2000" b="1" dirty="0"/>
            <a:t>DECOMPOSITION:</a:t>
          </a:r>
          <a:r>
            <a:rPr lang="en-US" sz="1800" b="1" dirty="0"/>
            <a:t> </a:t>
          </a:r>
          <a:endParaRPr lang="en-ZA" sz="1800" b="1" dirty="0"/>
        </a:p>
      </dgm:t>
    </dgm:pt>
    <dgm:pt modelId="{D3C14B60-5F6D-46AB-BDA2-69708D7600FC}" cxnId="{FBFF2618-1BCE-4991-9FB4-4DE558E7B5E8}" type="parTrans">
      <dgm:prSet/>
      <dgm:spPr/>
      <dgm:t>
        <a:bodyPr/>
        <a:lstStyle/>
        <a:p>
          <a:endParaRPr lang="en-ZA"/>
        </a:p>
      </dgm:t>
    </dgm:pt>
    <dgm:pt modelId="{E233C09C-F339-4E87-9E02-AB1AA0E829E1}" cxnId="{FBFF2618-1BCE-4991-9FB4-4DE558E7B5E8}" type="sibTrans">
      <dgm:prSet/>
      <dgm:spPr/>
      <dgm:t>
        <a:bodyPr/>
        <a:lstStyle/>
        <a:p>
          <a:endParaRPr lang="en-ZA"/>
        </a:p>
      </dgm:t>
    </dgm:pt>
    <dgm:pt modelId="{906FF564-9E2C-4D17-BC7C-4A51A35BAD56}">
      <dgm:prSet phldrT="[Text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2000" b="1" dirty="0"/>
            <a:t>PARTTEN</a:t>
          </a:r>
          <a:r>
            <a:rPr lang="en-US" sz="2000" dirty="0"/>
            <a:t> </a:t>
          </a:r>
          <a:r>
            <a:rPr lang="en-US" sz="2000" b="1" dirty="0"/>
            <a:t>RECOGNITION:</a:t>
          </a:r>
          <a:endParaRPr lang="en-ZA" sz="2000" b="1" dirty="0"/>
        </a:p>
      </dgm:t>
    </dgm:pt>
    <dgm:pt modelId="{AB7FF753-E648-4EE4-B89A-3BF0FDE7F1A2}" cxnId="{21B10C34-0422-411C-841A-06CA40FA3780}" type="parTrans">
      <dgm:prSet/>
      <dgm:spPr/>
      <dgm:t>
        <a:bodyPr/>
        <a:lstStyle/>
        <a:p>
          <a:endParaRPr lang="en-ZA"/>
        </a:p>
      </dgm:t>
    </dgm:pt>
    <dgm:pt modelId="{77670851-8685-41D4-ADFF-A0195DF18AC5}" cxnId="{21B10C34-0422-411C-841A-06CA40FA3780}" type="sibTrans">
      <dgm:prSet/>
      <dgm:spPr/>
      <dgm:t>
        <a:bodyPr/>
        <a:lstStyle/>
        <a:p>
          <a:endParaRPr lang="en-ZA"/>
        </a:p>
      </dgm:t>
    </dgm:pt>
    <dgm:pt modelId="{3514C957-C0A6-4FB5-941A-79A21051F5FC}">
      <dgm:prSet/>
      <dgm:spPr/>
      <dgm:t>
        <a:bodyPr/>
        <a:lstStyle/>
        <a:p>
          <a:endParaRPr lang="en-ZA"/>
        </a:p>
      </dgm:t>
    </dgm:pt>
    <dgm:pt modelId="{74896F35-C605-4509-BA43-AE9D524CC958}" cxnId="{6F6FCABA-81A4-4E9E-8847-5ADD53C9B3FD}" type="parTrans">
      <dgm:prSet/>
      <dgm:spPr/>
      <dgm:t>
        <a:bodyPr/>
        <a:lstStyle/>
        <a:p>
          <a:endParaRPr lang="en-ZA"/>
        </a:p>
      </dgm:t>
    </dgm:pt>
    <dgm:pt modelId="{66F89A56-7A34-4127-9838-483CB642DAE8}" cxnId="{6F6FCABA-81A4-4E9E-8847-5ADD53C9B3FD}" type="sibTrans">
      <dgm:prSet/>
      <dgm:spPr/>
      <dgm:t>
        <a:bodyPr/>
        <a:lstStyle/>
        <a:p>
          <a:endParaRPr lang="en-ZA"/>
        </a:p>
      </dgm:t>
    </dgm:pt>
    <dgm:pt modelId="{B00FBE21-C221-4FCB-987B-B1301F72CC30}" type="pres">
      <dgm:prSet presAssocID="{B433C1C8-3FFA-42AC-8D25-A841F6D4428A}" presName="composite" presStyleCnt="0">
        <dgm:presLayoutVars>
          <dgm:chMax val="1"/>
          <dgm:dir/>
          <dgm:resizeHandles val="exact"/>
        </dgm:presLayoutVars>
      </dgm:prSet>
      <dgm:spPr/>
    </dgm:pt>
    <dgm:pt modelId="{1C6F355A-99C5-4C93-91F4-F0BEC0445355}" type="pres">
      <dgm:prSet presAssocID="{B433C1C8-3FFA-42AC-8D25-A841F6D4428A}" presName="radial" presStyleCnt="0">
        <dgm:presLayoutVars>
          <dgm:animLvl val="ctr"/>
        </dgm:presLayoutVars>
      </dgm:prSet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6BB4CEA6-7196-4AC9-A5C9-4999D82578B7}" type="pres">
      <dgm:prSet presAssocID="{C29C14AC-D5B8-4A05-8358-48B2551B9D33}" presName="centerShape" presStyleLbl="vennNode1" presStyleIdx="0" presStyleCnt="5"/>
      <dgm:spPr/>
    </dgm:pt>
    <dgm:pt modelId="{4A59B916-12EF-4458-8B9B-179C2D5999F9}" type="pres">
      <dgm:prSet presAssocID="{5DDAA366-D47A-419B-893B-DFBA2DC17466}" presName="node" presStyleLbl="vennNode1" presStyleIdx="1" presStyleCnt="5" custScaleX="156619" custScaleY="118900" custRadScaleRad="96917" custRadScaleInc="-117">
        <dgm:presLayoutVars>
          <dgm:bulletEnabled val="1"/>
        </dgm:presLayoutVars>
      </dgm:prSet>
      <dgm:spPr>
        <a:prstGeom prst="flowChartProcess">
          <a:avLst/>
        </a:prstGeom>
      </dgm:spPr>
    </dgm:pt>
    <dgm:pt modelId="{6655250A-DDC0-4364-9D4E-41023A7EF62A}" type="pres">
      <dgm:prSet presAssocID="{0EE8F22B-46B7-435D-A3D3-3D1263842EB9}" presName="node" presStyleLbl="vennNode1" presStyleIdx="2" presStyleCnt="5" custScaleX="176575" custScaleY="119182" custRadScaleRad="124089" custRadScaleInc="-7645">
        <dgm:presLayoutVars>
          <dgm:bulletEnabled val="1"/>
        </dgm:presLayoutVars>
      </dgm:prSet>
      <dgm:spPr>
        <a:prstGeom prst="flowChartProcess">
          <a:avLst/>
        </a:prstGeom>
      </dgm:spPr>
    </dgm:pt>
    <dgm:pt modelId="{6F9A3E91-A097-4096-8E69-BB0F05D10712}" type="pres">
      <dgm:prSet presAssocID="{92DCE028-93CD-4A59-AFAB-3B2BD8F95B08}" presName="node" presStyleLbl="vennNode1" presStyleIdx="3" presStyleCnt="5" custScaleX="215309" custScaleY="97932" custRadScaleRad="66305" custRadScaleInc="-9091">
        <dgm:presLayoutVars>
          <dgm:bulletEnabled val="1"/>
        </dgm:presLayoutVars>
      </dgm:prSet>
      <dgm:spPr>
        <a:prstGeom prst="triangle">
          <a:avLst/>
        </a:prstGeom>
      </dgm:spPr>
    </dgm:pt>
    <dgm:pt modelId="{BADC17A6-2BF8-4726-9754-C0BC158041D6}" type="pres">
      <dgm:prSet presAssocID="{906FF564-9E2C-4D17-BC7C-4A51A35BAD56}" presName="node" presStyleLbl="vennNode1" presStyleIdx="4" presStyleCnt="5" custScaleX="152997" custScaleY="131797" custRadScaleRad="103152" custRadScaleInc="1277">
        <dgm:presLayoutVars>
          <dgm:bulletEnabled val="1"/>
        </dgm:presLayoutVars>
      </dgm:prSet>
      <dgm:spPr>
        <a:prstGeom prst="flowChartProcess">
          <a:avLst/>
        </a:prstGeom>
      </dgm:spPr>
    </dgm:pt>
  </dgm:ptLst>
  <dgm:cxnLst>
    <dgm:cxn modelId="{86B4F914-5963-45B8-8025-D0D2146E1E7E}" type="presOf" srcId="{92DCE028-93CD-4A59-AFAB-3B2BD8F95B08}" destId="{6F9A3E91-A097-4096-8E69-BB0F05D10712}" srcOrd="0" destOrd="0" presId="urn:microsoft.com/office/officeart/2005/8/layout/radial3"/>
    <dgm:cxn modelId="{FBFF2618-1BCE-4991-9FB4-4DE558E7B5E8}" srcId="{C29C14AC-D5B8-4A05-8358-48B2551B9D33}" destId="{92DCE028-93CD-4A59-AFAB-3B2BD8F95B08}" srcOrd="2" destOrd="0" parTransId="{D3C14B60-5F6D-46AB-BDA2-69708D7600FC}" sibTransId="{E233C09C-F339-4E87-9E02-AB1AA0E829E1}"/>
    <dgm:cxn modelId="{8341DE1A-2306-4B39-B653-8FB2C8B052BE}" srcId="{C29C14AC-D5B8-4A05-8358-48B2551B9D33}" destId="{0EE8F22B-46B7-435D-A3D3-3D1263842EB9}" srcOrd="1" destOrd="0" parTransId="{D5E02424-F017-49F7-9D19-AAE94892DAA7}" sibTransId="{4DB91EF7-628B-4C85-BFAF-F0EEF6BF8124}"/>
    <dgm:cxn modelId="{5709362D-11EE-455A-97EB-A01370D1E697}" type="presOf" srcId="{C29C14AC-D5B8-4A05-8358-48B2551B9D33}" destId="{6BB4CEA6-7196-4AC9-A5C9-4999D82578B7}" srcOrd="0" destOrd="0" presId="urn:microsoft.com/office/officeart/2005/8/layout/radial3"/>
    <dgm:cxn modelId="{21B10C34-0422-411C-841A-06CA40FA3780}" srcId="{C29C14AC-D5B8-4A05-8358-48B2551B9D33}" destId="{906FF564-9E2C-4D17-BC7C-4A51A35BAD56}" srcOrd="3" destOrd="0" parTransId="{AB7FF753-E648-4EE4-B89A-3BF0FDE7F1A2}" sibTransId="{77670851-8685-41D4-ADFF-A0195DF18AC5}"/>
    <dgm:cxn modelId="{70BA655F-F38D-4BA7-8C58-6EA0D45F53E1}" type="presOf" srcId="{0EE8F22B-46B7-435D-A3D3-3D1263842EB9}" destId="{6655250A-DDC0-4364-9D4E-41023A7EF62A}" srcOrd="0" destOrd="0" presId="urn:microsoft.com/office/officeart/2005/8/layout/radial3"/>
    <dgm:cxn modelId="{3DF53D80-C415-4820-959B-48443074880B}" srcId="{B433C1C8-3FFA-42AC-8D25-A841F6D4428A}" destId="{C29C14AC-D5B8-4A05-8358-48B2551B9D33}" srcOrd="0" destOrd="0" parTransId="{757BB48C-2932-4C37-BCB8-05338A78EA13}" sibTransId="{FE933673-1F2F-43D1-A9B1-8D16A9DB2075}"/>
    <dgm:cxn modelId="{6F6FCABA-81A4-4E9E-8847-5ADD53C9B3FD}" srcId="{B433C1C8-3FFA-42AC-8D25-A841F6D4428A}" destId="{3514C957-C0A6-4FB5-941A-79A21051F5FC}" srcOrd="1" destOrd="0" parTransId="{74896F35-C605-4509-BA43-AE9D524CC958}" sibTransId="{66F89A56-7A34-4127-9838-483CB642DAE8}"/>
    <dgm:cxn modelId="{997CABBB-D80F-4E99-A4C7-197C181C6CFF}" srcId="{C29C14AC-D5B8-4A05-8358-48B2551B9D33}" destId="{5DDAA366-D47A-419B-893B-DFBA2DC17466}" srcOrd="0" destOrd="0" parTransId="{ECA2335C-566B-49AB-8B57-F132559C46E4}" sibTransId="{17911125-B258-4458-AC09-AA946F636CFF}"/>
    <dgm:cxn modelId="{AABC8CC1-12AF-40D6-A700-C2F95114ED65}" type="presOf" srcId="{B433C1C8-3FFA-42AC-8D25-A841F6D4428A}" destId="{B00FBE21-C221-4FCB-987B-B1301F72CC30}" srcOrd="0" destOrd="0" presId="urn:microsoft.com/office/officeart/2005/8/layout/radial3"/>
    <dgm:cxn modelId="{A1FA96DD-E128-4806-9B7E-79E3ACCA8633}" type="presOf" srcId="{5DDAA366-D47A-419B-893B-DFBA2DC17466}" destId="{4A59B916-12EF-4458-8B9B-179C2D5999F9}" srcOrd="0" destOrd="0" presId="urn:microsoft.com/office/officeart/2005/8/layout/radial3"/>
    <dgm:cxn modelId="{86FE35FA-BE84-40FE-AEC8-B0712CF8BCCB}" type="presOf" srcId="{906FF564-9E2C-4D17-BC7C-4A51A35BAD56}" destId="{BADC17A6-2BF8-4726-9754-C0BC158041D6}" srcOrd="0" destOrd="0" presId="urn:microsoft.com/office/officeart/2005/8/layout/radial3"/>
    <dgm:cxn modelId="{07EE68FA-151E-459F-BAA8-0B7167EAC500}" type="presParOf" srcId="{B00FBE21-C221-4FCB-987B-B1301F72CC30}" destId="{1C6F355A-99C5-4C93-91F4-F0BEC0445355}" srcOrd="0" destOrd="0" presId="urn:microsoft.com/office/officeart/2005/8/layout/radial3"/>
    <dgm:cxn modelId="{F77E7DE7-13EC-4760-976F-54DF538410D4}" type="presParOf" srcId="{1C6F355A-99C5-4C93-91F4-F0BEC0445355}" destId="{6BB4CEA6-7196-4AC9-A5C9-4999D82578B7}" srcOrd="0" destOrd="0" presId="urn:microsoft.com/office/officeart/2005/8/layout/radial3"/>
    <dgm:cxn modelId="{1322B8E3-4713-4A0E-B03B-B8C41B1D1F6E}" type="presParOf" srcId="{1C6F355A-99C5-4C93-91F4-F0BEC0445355}" destId="{4A59B916-12EF-4458-8B9B-179C2D5999F9}" srcOrd="1" destOrd="0" presId="urn:microsoft.com/office/officeart/2005/8/layout/radial3"/>
    <dgm:cxn modelId="{1BAD9ED2-2FDA-4B2D-A9E6-13E9BA9CC3D0}" type="presParOf" srcId="{1C6F355A-99C5-4C93-91F4-F0BEC0445355}" destId="{6655250A-DDC0-4364-9D4E-41023A7EF62A}" srcOrd="2" destOrd="0" presId="urn:microsoft.com/office/officeart/2005/8/layout/radial3"/>
    <dgm:cxn modelId="{B4EB4EE9-FEEB-4F20-A914-D29ED922E61A}" type="presParOf" srcId="{1C6F355A-99C5-4C93-91F4-F0BEC0445355}" destId="{6F9A3E91-A097-4096-8E69-BB0F05D10712}" srcOrd="3" destOrd="0" presId="urn:microsoft.com/office/officeart/2005/8/layout/radial3"/>
    <dgm:cxn modelId="{88FA25DB-3A68-41C2-96AA-A3C1CE77DE9A}" type="presParOf" srcId="{1C6F355A-99C5-4C93-91F4-F0BEC0445355}" destId="{BADC17A6-2BF8-4726-9754-C0BC158041D6}" srcOrd="4" destOrd="0" presId="urn:microsoft.com/office/officeart/2005/8/layout/radial3"/>
  </dgm:cxnLst>
  <dgm:bg/>
  <dgm:whole>
    <a:ln w="38100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9CDE8A9-8D94-4F6B-888E-3A6C6AFBA2C3}" type="doc">
      <dgm:prSet loTypeId="urn:microsoft.com/office/officeart/2005/8/layout/radial6#3" loCatId="cycle" qsTypeId="urn:microsoft.com/office/officeart/2005/8/quickstyle/simple1#16" qsCatId="simple" csTypeId="urn:microsoft.com/office/officeart/2005/8/colors/accent1_2#19" csCatId="accent1" phldr="1"/>
      <dgm:spPr/>
      <dgm:t>
        <a:bodyPr/>
        <a:lstStyle/>
        <a:p>
          <a:endParaRPr lang="en-ZA"/>
        </a:p>
      </dgm:t>
    </dgm:pt>
    <dgm:pt modelId="{82972224-D035-47F6-8BAE-68DE6E91CE15}">
      <dgm:prSet phldrT="[Text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2400" b="1" dirty="0">
              <a:solidFill>
                <a:schemeClr val="tx1"/>
              </a:solidFill>
            </a:rPr>
            <a:t>DESIGN THINKING:</a:t>
          </a:r>
        </a:p>
      </dgm:t>
    </dgm:pt>
    <dgm:pt modelId="{3D9774E6-C2E2-4847-9C82-7017B1193394}" cxnId="{F1AC087A-7063-4E5E-8053-72CD30C3F585}" type="parTrans">
      <dgm:prSet/>
      <dgm:spPr/>
      <dgm:t>
        <a:bodyPr/>
        <a:lstStyle/>
        <a:p>
          <a:endParaRPr lang="en-ZA"/>
        </a:p>
      </dgm:t>
    </dgm:pt>
    <dgm:pt modelId="{890CDAC2-ADB4-4B9F-92DA-958AD3AFBF9E}" cxnId="{F1AC087A-7063-4E5E-8053-72CD30C3F585}" type="sibTrans">
      <dgm:prSet/>
      <dgm:spPr/>
      <dgm:t>
        <a:bodyPr/>
        <a:lstStyle/>
        <a:p>
          <a:endParaRPr lang="en-ZA"/>
        </a:p>
      </dgm:t>
    </dgm:pt>
    <dgm:pt modelId="{F4B2DF4C-6AC0-4384-BB88-B3CC75785934}">
      <dgm:prSet phldrT="[Text]"/>
      <dgm:spPr>
        <a:solidFill>
          <a:srgbClr val="C0000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b="0" dirty="0"/>
            <a:t>Empathize</a:t>
          </a:r>
        </a:p>
      </dgm:t>
    </dgm:pt>
    <dgm:pt modelId="{2FAAF831-4EA4-4546-906E-67223C7D7534}" cxnId="{7D58A9BE-7AC1-4249-B28E-321183DB5FBD}" type="parTrans">
      <dgm:prSet/>
      <dgm:spPr/>
      <dgm:t>
        <a:bodyPr/>
        <a:lstStyle/>
        <a:p>
          <a:endParaRPr lang="en-ZA"/>
        </a:p>
      </dgm:t>
    </dgm:pt>
    <dgm:pt modelId="{6DF6E3F4-B9CF-45A3-B8C0-AE1967A3A245}" cxnId="{7D58A9BE-7AC1-4249-B28E-321183DB5FBD}" type="sibTrans">
      <dgm:prSet/>
      <dgm:spPr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/>
        </a:p>
      </dgm:t>
    </dgm:pt>
    <dgm:pt modelId="{625E92C5-FD52-420E-8186-AB80E8E5F68A}">
      <dgm:prSet phldrT="[Text]"/>
      <dgm:spPr>
        <a:solidFill>
          <a:srgbClr val="002060"/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b="1" dirty="0">
              <a:solidFill>
                <a:schemeClr val="bg1">
                  <a:lumMod val="95000"/>
                </a:schemeClr>
              </a:solidFill>
            </a:rPr>
            <a:t>Define</a:t>
          </a:r>
        </a:p>
      </dgm:t>
    </dgm:pt>
    <dgm:pt modelId="{C7EA76EF-6DF0-4550-8DB5-9244CA9603E9}" cxnId="{2C5BCF27-26A4-44DA-8369-2A05B1CB68B6}" type="parTrans">
      <dgm:prSet/>
      <dgm:spPr/>
      <dgm:t>
        <a:bodyPr/>
        <a:lstStyle/>
        <a:p>
          <a:endParaRPr lang="en-ZA"/>
        </a:p>
      </dgm:t>
    </dgm:pt>
    <dgm:pt modelId="{CA2378EB-7C7B-494E-8920-DAAD46F53822}" cxnId="{2C5BCF27-26A4-44DA-8369-2A05B1CB68B6}" type="sibTrans">
      <dgm:prSet/>
      <dgm:spPr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/>
        </a:p>
      </dgm:t>
    </dgm:pt>
    <dgm:pt modelId="{5D707F58-3706-4D20-9BFD-1C829486267E}">
      <dgm:prSet phldrT="[Text]"/>
      <dgm:spPr>
        <a:solidFill>
          <a:srgbClr val="7030A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dirty="0"/>
            <a:t>Ideate</a:t>
          </a:r>
        </a:p>
      </dgm:t>
    </dgm:pt>
    <dgm:pt modelId="{DA10661A-F8DC-45BA-9983-B82D524F2C4F}" cxnId="{6ECA5B4F-4AC7-42A0-9BB9-140204D37050}" type="parTrans">
      <dgm:prSet/>
      <dgm:spPr/>
      <dgm:t>
        <a:bodyPr/>
        <a:lstStyle/>
        <a:p>
          <a:endParaRPr lang="en-ZA"/>
        </a:p>
      </dgm:t>
    </dgm:pt>
    <dgm:pt modelId="{0EAD18B5-C271-480F-937E-33AB2EE525FD}" cxnId="{6ECA5B4F-4AC7-42A0-9BB9-140204D37050}" type="sibTrans">
      <dgm:prSet/>
      <dgm:spPr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/>
        </a:p>
      </dgm:t>
    </dgm:pt>
    <dgm:pt modelId="{2BF4C67A-E0E3-48A2-B070-FDE62E9D3868}">
      <dgm:prSet phldrT="[Text]"/>
      <dgm:spPr>
        <a:solidFill>
          <a:schemeClr val="accent3">
            <a:lumMod val="5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dirty="0"/>
            <a:t>Test</a:t>
          </a:r>
        </a:p>
      </dgm:t>
    </dgm:pt>
    <dgm:pt modelId="{46111B99-2251-4216-BBC9-77B3E30B3949}" cxnId="{8F9AEA5E-C893-43C7-B4C0-3BBC52921595}" type="parTrans">
      <dgm:prSet/>
      <dgm:spPr/>
      <dgm:t>
        <a:bodyPr/>
        <a:lstStyle/>
        <a:p>
          <a:endParaRPr lang="en-ZA"/>
        </a:p>
      </dgm:t>
    </dgm:pt>
    <dgm:pt modelId="{FE7D5CE9-5EDE-4AF1-8D46-4AD975177193}" cxnId="{8F9AEA5E-C893-43C7-B4C0-3BBC52921595}" type="sibTrans">
      <dgm:prSet/>
      <dgm:spPr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/>
        </a:p>
      </dgm:t>
    </dgm:pt>
    <dgm:pt modelId="{05459DDC-E058-40BD-9126-0A8D1A934F26}">
      <dgm:prSet/>
      <dgm:spPr>
        <a:solidFill>
          <a:srgbClr val="00B05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b="1" dirty="0"/>
            <a:t>Prototype</a:t>
          </a:r>
        </a:p>
      </dgm:t>
    </dgm:pt>
    <dgm:pt modelId="{618BC74B-A1B7-4EF8-9251-C58DB7535E74}" cxnId="{1B94A99E-34AC-4CEB-ACE4-A1852B777AF8}" type="parTrans">
      <dgm:prSet/>
      <dgm:spPr/>
      <dgm:t>
        <a:bodyPr/>
        <a:lstStyle/>
        <a:p>
          <a:endParaRPr lang="en-ZA"/>
        </a:p>
      </dgm:t>
    </dgm:pt>
    <dgm:pt modelId="{3A902E4A-F098-48CE-8552-AF9F1A1BDC0C}" cxnId="{1B94A99E-34AC-4CEB-ACE4-A1852B777AF8}" type="sibTrans">
      <dgm:prSet/>
      <dgm:spPr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en-ZA"/>
        </a:p>
      </dgm:t>
    </dgm:pt>
    <dgm:pt modelId="{DCA52161-5196-4EAF-9902-2697D3B6E521}" type="pres">
      <dgm:prSet presAssocID="{19CDE8A9-8D94-4F6B-888E-3A6C6AFBA2C3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F7200D2-F565-407B-908B-EE61EFFEB7C8}" type="pres">
      <dgm:prSet presAssocID="{82972224-D035-47F6-8BAE-68DE6E91CE15}" presName="centerShape" presStyleLbl="node0" presStyleIdx="0" presStyleCnt="1" custScaleX="104925" custLinFactNeighborX="3982" custLinFactNeighborY="-3175"/>
      <dgm:spPr/>
    </dgm:pt>
    <dgm:pt modelId="{E22500BA-66AD-4FA8-B523-B5CE90B45C65}" type="pres">
      <dgm:prSet presAssocID="{F4B2DF4C-6AC0-4384-BB88-B3CC75785934}" presName="node" presStyleLbl="node1" presStyleIdx="0" presStyleCnt="5" custRadScaleRad="110982" custRadScaleInc="5517">
        <dgm:presLayoutVars>
          <dgm:bulletEnabled val="1"/>
        </dgm:presLayoutVars>
      </dgm:prSet>
      <dgm:spPr/>
    </dgm:pt>
    <dgm:pt modelId="{221A6241-A5AB-41C2-ABEA-16BAA226C593}" type="pres">
      <dgm:prSet presAssocID="{F4B2DF4C-6AC0-4384-BB88-B3CC75785934}" presName="dummy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AD48F508-6965-4236-8E82-1ADC471B42D5}" type="pres">
      <dgm:prSet presAssocID="{6DF6E3F4-B9CF-45A3-B8C0-AE1967A3A245}" presName="sibTrans" presStyleLbl="sibTrans2D1" presStyleIdx="0" presStyleCnt="5" custAng="21039759" custLinFactNeighborX="12525" custLinFactNeighborY="-5325"/>
      <dgm:spPr/>
    </dgm:pt>
    <dgm:pt modelId="{B1F31A38-4358-460C-9178-0E48263D1B2C}" type="pres">
      <dgm:prSet presAssocID="{625E92C5-FD52-420E-8186-AB80E8E5F68A}" presName="node" presStyleLbl="node1" presStyleIdx="1" presStyleCnt="5" custRadScaleRad="158375" custRadScaleInc="-25770">
        <dgm:presLayoutVars>
          <dgm:bulletEnabled val="1"/>
        </dgm:presLayoutVars>
      </dgm:prSet>
      <dgm:spPr/>
    </dgm:pt>
    <dgm:pt modelId="{2BEA9562-ABD8-4369-9F49-9494CC93BF82}" type="pres">
      <dgm:prSet presAssocID="{625E92C5-FD52-420E-8186-AB80E8E5F68A}" presName="dummy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D77A8F7D-2768-4C2B-B99A-6211670B8C7E}" type="pres">
      <dgm:prSet presAssocID="{CA2378EB-7C7B-494E-8920-DAAD46F53822}" presName="sibTrans" presStyleLbl="sibTrans2D1" presStyleIdx="1" presStyleCnt="5" custScaleX="123588" custScaleY="105178" custLinFactNeighborX="-4384" custLinFactNeighborY="-9840"/>
      <dgm:spPr/>
    </dgm:pt>
    <dgm:pt modelId="{B45D8850-2DAB-4829-B1AD-53F6082DF77C}" type="pres">
      <dgm:prSet presAssocID="{5D707F58-3706-4D20-9BFD-1C829486267E}" presName="node" presStyleLbl="node1" presStyleIdx="2" presStyleCnt="5" custRadScaleRad="119981" custRadScaleInc="-56996">
        <dgm:presLayoutVars>
          <dgm:bulletEnabled val="1"/>
        </dgm:presLayoutVars>
      </dgm:prSet>
      <dgm:spPr/>
    </dgm:pt>
    <dgm:pt modelId="{2994DF63-AC63-473B-83D9-B63D8ACE539E}" type="pres">
      <dgm:prSet presAssocID="{5D707F58-3706-4D20-9BFD-1C829486267E}" presName="dummy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A5254474-FCA4-49A3-8C33-66A1799B8199}" type="pres">
      <dgm:prSet presAssocID="{0EAD18B5-C271-480F-937E-33AB2EE525FD}" presName="sibTrans" presStyleLbl="sibTrans2D1" presStyleIdx="2" presStyleCnt="5" custAng="20911879" custScaleX="125722" custScaleY="104508" custLinFactNeighborX="7514" custLinFactNeighborY="-13516"/>
      <dgm:spPr/>
    </dgm:pt>
    <dgm:pt modelId="{308770DE-0AB0-482C-87B3-A4A123E814CF}" type="pres">
      <dgm:prSet presAssocID="{05459DDC-E058-40BD-9126-0A8D1A934F26}" presName="node" presStyleLbl="node1" presStyleIdx="3" presStyleCnt="5" custRadScaleRad="106462" custRadScaleInc="31998">
        <dgm:presLayoutVars>
          <dgm:bulletEnabled val="1"/>
        </dgm:presLayoutVars>
      </dgm:prSet>
      <dgm:spPr/>
    </dgm:pt>
    <dgm:pt modelId="{2CBB2F7D-BEDB-488F-BC30-11C7FDFAD3FD}" type="pres">
      <dgm:prSet presAssocID="{05459DDC-E058-40BD-9126-0A8D1A934F26}" presName="dummy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3A6D7E59-9214-41D9-A083-168B5C70D02A}" type="pres">
      <dgm:prSet presAssocID="{3A902E4A-F098-48CE-8552-AF9F1A1BDC0C}" presName="sibTrans" presStyleLbl="sibTrans2D1" presStyleIdx="3" presStyleCnt="5" custAng="21025232" custLinFactNeighborX="3130" custLinFactNeighborY="-5010"/>
      <dgm:spPr/>
    </dgm:pt>
    <dgm:pt modelId="{2405D9CD-95FF-445F-A1C4-D73F7B0FCC29}" type="pres">
      <dgm:prSet presAssocID="{2BF4C67A-E0E3-48A2-B070-FDE62E9D3868}" presName="node" presStyleLbl="node1" presStyleIdx="4" presStyleCnt="5" custRadScaleRad="147060" custRadScaleInc="37577">
        <dgm:presLayoutVars>
          <dgm:bulletEnabled val="1"/>
        </dgm:presLayoutVars>
      </dgm:prSet>
      <dgm:spPr/>
    </dgm:pt>
    <dgm:pt modelId="{AEAED9A1-C832-4C04-9DC5-C7C69FE7F339}" type="pres">
      <dgm:prSet presAssocID="{2BF4C67A-E0E3-48A2-B070-FDE62E9D3868}" presName="dummy" presStyleCnt="0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8A504FCE-443F-4A55-95FB-966DDC3D756E}" type="pres">
      <dgm:prSet presAssocID="{FE7D5CE9-5EDE-4AF1-8D46-4AD975177193}" presName="sibTrans" presStyleLbl="sibTrans2D1" presStyleIdx="4" presStyleCnt="5" custAng="466592" custLinFactNeighborX="-5950" custLinFactNeighborY="-9395"/>
      <dgm:spPr/>
    </dgm:pt>
  </dgm:ptLst>
  <dgm:cxnLst>
    <dgm:cxn modelId="{8E0B6800-0A1B-4608-9E78-5558B2EFE7C2}" type="presOf" srcId="{0EAD18B5-C271-480F-937E-33AB2EE525FD}" destId="{A5254474-FCA4-49A3-8C33-66A1799B8199}" srcOrd="0" destOrd="0" presId="urn:microsoft.com/office/officeart/2005/8/layout/radial6#3"/>
    <dgm:cxn modelId="{07E8B31B-7942-4C0A-B7A4-AA384AAA74D7}" type="presOf" srcId="{5D707F58-3706-4D20-9BFD-1C829486267E}" destId="{B45D8850-2DAB-4829-B1AD-53F6082DF77C}" srcOrd="0" destOrd="0" presId="urn:microsoft.com/office/officeart/2005/8/layout/radial6#3"/>
    <dgm:cxn modelId="{2C5BCF27-26A4-44DA-8369-2A05B1CB68B6}" srcId="{82972224-D035-47F6-8BAE-68DE6E91CE15}" destId="{625E92C5-FD52-420E-8186-AB80E8E5F68A}" srcOrd="1" destOrd="0" parTransId="{C7EA76EF-6DF0-4550-8DB5-9244CA9603E9}" sibTransId="{CA2378EB-7C7B-494E-8920-DAAD46F53822}"/>
    <dgm:cxn modelId="{DFD7C72C-4200-4164-9F91-A0F96A414396}" type="presOf" srcId="{CA2378EB-7C7B-494E-8920-DAAD46F53822}" destId="{D77A8F7D-2768-4C2B-B99A-6211670B8C7E}" srcOrd="0" destOrd="0" presId="urn:microsoft.com/office/officeart/2005/8/layout/radial6#3"/>
    <dgm:cxn modelId="{01326436-8CC5-4860-B030-1F115E51B480}" type="presOf" srcId="{3A902E4A-F098-48CE-8552-AF9F1A1BDC0C}" destId="{3A6D7E59-9214-41D9-A083-168B5C70D02A}" srcOrd="0" destOrd="0" presId="urn:microsoft.com/office/officeart/2005/8/layout/radial6#3"/>
    <dgm:cxn modelId="{8F9AEA5E-C893-43C7-B4C0-3BBC52921595}" srcId="{82972224-D035-47F6-8BAE-68DE6E91CE15}" destId="{2BF4C67A-E0E3-48A2-B070-FDE62E9D3868}" srcOrd="4" destOrd="0" parTransId="{46111B99-2251-4216-BBC9-77B3E30B3949}" sibTransId="{FE7D5CE9-5EDE-4AF1-8D46-4AD975177193}"/>
    <dgm:cxn modelId="{E516FF61-8484-45EE-B6B8-0864CE733D33}" type="presOf" srcId="{19CDE8A9-8D94-4F6B-888E-3A6C6AFBA2C3}" destId="{DCA52161-5196-4EAF-9902-2697D3B6E521}" srcOrd="0" destOrd="0" presId="urn:microsoft.com/office/officeart/2005/8/layout/radial6#3"/>
    <dgm:cxn modelId="{4ACC0565-331D-4291-B1C4-F430876DB642}" type="presOf" srcId="{FE7D5CE9-5EDE-4AF1-8D46-4AD975177193}" destId="{8A504FCE-443F-4A55-95FB-966DDC3D756E}" srcOrd="0" destOrd="0" presId="urn:microsoft.com/office/officeart/2005/8/layout/radial6#3"/>
    <dgm:cxn modelId="{1739566E-48C5-4A8B-A3C8-B14E697AAA94}" type="presOf" srcId="{82972224-D035-47F6-8BAE-68DE6E91CE15}" destId="{1F7200D2-F565-407B-908B-EE61EFFEB7C8}" srcOrd="0" destOrd="0" presId="urn:microsoft.com/office/officeart/2005/8/layout/radial6#3"/>
    <dgm:cxn modelId="{6ECA5B4F-4AC7-42A0-9BB9-140204D37050}" srcId="{82972224-D035-47F6-8BAE-68DE6E91CE15}" destId="{5D707F58-3706-4D20-9BFD-1C829486267E}" srcOrd="2" destOrd="0" parTransId="{DA10661A-F8DC-45BA-9983-B82D524F2C4F}" sibTransId="{0EAD18B5-C271-480F-937E-33AB2EE525FD}"/>
    <dgm:cxn modelId="{F1AC087A-7063-4E5E-8053-72CD30C3F585}" srcId="{19CDE8A9-8D94-4F6B-888E-3A6C6AFBA2C3}" destId="{82972224-D035-47F6-8BAE-68DE6E91CE15}" srcOrd="0" destOrd="0" parTransId="{3D9774E6-C2E2-4847-9C82-7017B1193394}" sibTransId="{890CDAC2-ADB4-4B9F-92DA-958AD3AFBF9E}"/>
    <dgm:cxn modelId="{32CE8380-E8B7-4AAF-8BD8-64021806F066}" type="presOf" srcId="{F4B2DF4C-6AC0-4384-BB88-B3CC75785934}" destId="{E22500BA-66AD-4FA8-B523-B5CE90B45C65}" srcOrd="0" destOrd="0" presId="urn:microsoft.com/office/officeart/2005/8/layout/radial6#3"/>
    <dgm:cxn modelId="{6F1B9286-4701-47E1-B908-CF8FD3526B9F}" type="presOf" srcId="{625E92C5-FD52-420E-8186-AB80E8E5F68A}" destId="{B1F31A38-4358-460C-9178-0E48263D1B2C}" srcOrd="0" destOrd="0" presId="urn:microsoft.com/office/officeart/2005/8/layout/radial6#3"/>
    <dgm:cxn modelId="{1043329D-E31C-40C6-9CF0-144CFB718DEC}" type="presOf" srcId="{2BF4C67A-E0E3-48A2-B070-FDE62E9D3868}" destId="{2405D9CD-95FF-445F-A1C4-D73F7B0FCC29}" srcOrd="0" destOrd="0" presId="urn:microsoft.com/office/officeart/2005/8/layout/radial6#3"/>
    <dgm:cxn modelId="{90D95D9D-8078-451B-BE28-DE4DDBC66CE5}" type="presOf" srcId="{6DF6E3F4-B9CF-45A3-B8C0-AE1967A3A245}" destId="{AD48F508-6965-4236-8E82-1ADC471B42D5}" srcOrd="0" destOrd="0" presId="urn:microsoft.com/office/officeart/2005/8/layout/radial6#3"/>
    <dgm:cxn modelId="{1B94A99E-34AC-4CEB-ACE4-A1852B777AF8}" srcId="{82972224-D035-47F6-8BAE-68DE6E91CE15}" destId="{05459DDC-E058-40BD-9126-0A8D1A934F26}" srcOrd="3" destOrd="0" parTransId="{618BC74B-A1B7-4EF8-9251-C58DB7535E74}" sibTransId="{3A902E4A-F098-48CE-8552-AF9F1A1BDC0C}"/>
    <dgm:cxn modelId="{7D58A9BE-7AC1-4249-B28E-321183DB5FBD}" srcId="{82972224-D035-47F6-8BAE-68DE6E91CE15}" destId="{F4B2DF4C-6AC0-4384-BB88-B3CC75785934}" srcOrd="0" destOrd="0" parTransId="{2FAAF831-4EA4-4546-906E-67223C7D7534}" sibTransId="{6DF6E3F4-B9CF-45A3-B8C0-AE1967A3A245}"/>
    <dgm:cxn modelId="{4361DBEA-BB28-4AC1-9736-A87ECE50952D}" type="presOf" srcId="{05459DDC-E058-40BD-9126-0A8D1A934F26}" destId="{308770DE-0AB0-482C-87B3-A4A123E814CF}" srcOrd="0" destOrd="0" presId="urn:microsoft.com/office/officeart/2005/8/layout/radial6#3"/>
    <dgm:cxn modelId="{96419F4C-9F8F-4098-8DAA-513BB5CF35B4}" type="presParOf" srcId="{DCA52161-5196-4EAF-9902-2697D3B6E521}" destId="{1F7200D2-F565-407B-908B-EE61EFFEB7C8}" srcOrd="0" destOrd="0" presId="urn:microsoft.com/office/officeart/2005/8/layout/radial6#3"/>
    <dgm:cxn modelId="{2C5ECC5C-761D-4651-9D5E-A1DA02A80060}" type="presParOf" srcId="{DCA52161-5196-4EAF-9902-2697D3B6E521}" destId="{E22500BA-66AD-4FA8-B523-B5CE90B45C65}" srcOrd="1" destOrd="0" presId="urn:microsoft.com/office/officeart/2005/8/layout/radial6#3"/>
    <dgm:cxn modelId="{1591C305-9F88-4A30-9CA3-6CB2B819344B}" type="presParOf" srcId="{DCA52161-5196-4EAF-9902-2697D3B6E521}" destId="{221A6241-A5AB-41C2-ABEA-16BAA226C593}" srcOrd="2" destOrd="0" presId="urn:microsoft.com/office/officeart/2005/8/layout/radial6#3"/>
    <dgm:cxn modelId="{36864028-9173-4FB4-A6CA-8B90AE0AD991}" type="presParOf" srcId="{DCA52161-5196-4EAF-9902-2697D3B6E521}" destId="{AD48F508-6965-4236-8E82-1ADC471B42D5}" srcOrd="3" destOrd="0" presId="urn:microsoft.com/office/officeart/2005/8/layout/radial6#3"/>
    <dgm:cxn modelId="{36B5EBA3-665D-4B17-BE6C-4867D5B8C913}" type="presParOf" srcId="{DCA52161-5196-4EAF-9902-2697D3B6E521}" destId="{B1F31A38-4358-460C-9178-0E48263D1B2C}" srcOrd="4" destOrd="0" presId="urn:microsoft.com/office/officeart/2005/8/layout/radial6#3"/>
    <dgm:cxn modelId="{96C45D6A-F19A-4B72-847A-E6865206ABA7}" type="presParOf" srcId="{DCA52161-5196-4EAF-9902-2697D3B6E521}" destId="{2BEA9562-ABD8-4369-9F49-9494CC93BF82}" srcOrd="5" destOrd="0" presId="urn:microsoft.com/office/officeart/2005/8/layout/radial6#3"/>
    <dgm:cxn modelId="{989A9D21-73C3-4091-9F8C-94931B0BF8AD}" type="presParOf" srcId="{DCA52161-5196-4EAF-9902-2697D3B6E521}" destId="{D77A8F7D-2768-4C2B-B99A-6211670B8C7E}" srcOrd="6" destOrd="0" presId="urn:microsoft.com/office/officeart/2005/8/layout/radial6#3"/>
    <dgm:cxn modelId="{96BB0412-394F-4C69-9E7F-D4674EF533BE}" type="presParOf" srcId="{DCA52161-5196-4EAF-9902-2697D3B6E521}" destId="{B45D8850-2DAB-4829-B1AD-53F6082DF77C}" srcOrd="7" destOrd="0" presId="urn:microsoft.com/office/officeart/2005/8/layout/radial6#3"/>
    <dgm:cxn modelId="{BE937BFD-9F41-44E8-BC20-5CD00AFC0D30}" type="presParOf" srcId="{DCA52161-5196-4EAF-9902-2697D3B6E521}" destId="{2994DF63-AC63-473B-83D9-B63D8ACE539E}" srcOrd="8" destOrd="0" presId="urn:microsoft.com/office/officeart/2005/8/layout/radial6#3"/>
    <dgm:cxn modelId="{DC918076-A79D-4A52-86DA-43F21B7E17CE}" type="presParOf" srcId="{DCA52161-5196-4EAF-9902-2697D3B6E521}" destId="{A5254474-FCA4-49A3-8C33-66A1799B8199}" srcOrd="9" destOrd="0" presId="urn:microsoft.com/office/officeart/2005/8/layout/radial6#3"/>
    <dgm:cxn modelId="{7414B1BE-BAF7-40FC-B7E9-A2E0A1125031}" type="presParOf" srcId="{DCA52161-5196-4EAF-9902-2697D3B6E521}" destId="{308770DE-0AB0-482C-87B3-A4A123E814CF}" srcOrd="10" destOrd="0" presId="urn:microsoft.com/office/officeart/2005/8/layout/radial6#3"/>
    <dgm:cxn modelId="{CAFAFDF5-1E93-46AD-86A5-759A2A46F856}" type="presParOf" srcId="{DCA52161-5196-4EAF-9902-2697D3B6E521}" destId="{2CBB2F7D-BEDB-488F-BC30-11C7FDFAD3FD}" srcOrd="11" destOrd="0" presId="urn:microsoft.com/office/officeart/2005/8/layout/radial6#3"/>
    <dgm:cxn modelId="{8B3AF19D-B573-47BB-8C5A-EF421738AB04}" type="presParOf" srcId="{DCA52161-5196-4EAF-9902-2697D3B6E521}" destId="{3A6D7E59-9214-41D9-A083-168B5C70D02A}" srcOrd="12" destOrd="0" presId="urn:microsoft.com/office/officeart/2005/8/layout/radial6#3"/>
    <dgm:cxn modelId="{66493BD0-B1F9-4BC1-8B4F-335A9055C897}" type="presParOf" srcId="{DCA52161-5196-4EAF-9902-2697D3B6E521}" destId="{2405D9CD-95FF-445F-A1C4-D73F7B0FCC29}" srcOrd="13" destOrd="0" presId="urn:microsoft.com/office/officeart/2005/8/layout/radial6#3"/>
    <dgm:cxn modelId="{30FE21AF-A139-48B1-898B-A9464841CEE8}" type="presParOf" srcId="{DCA52161-5196-4EAF-9902-2697D3B6E521}" destId="{AEAED9A1-C832-4C04-9DC5-C7C69FE7F339}" srcOrd="14" destOrd="0" presId="urn:microsoft.com/office/officeart/2005/8/layout/radial6#3"/>
    <dgm:cxn modelId="{7E982EEC-E4EF-4965-9350-86D4F9F30B28}" type="presParOf" srcId="{DCA52161-5196-4EAF-9902-2697D3B6E521}" destId="{8A504FCE-443F-4A55-95FB-966DDC3D756E}" srcOrd="15" destOrd="0" presId="urn:microsoft.com/office/officeart/2005/8/layout/radial6#3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B3FFCF2-C00F-4710-9A75-3EF78ACD0EF5}" type="doc">
      <dgm:prSet loTypeId="urn:microsoft.com/office/officeart/2005/8/layout/funnel1" loCatId="relationship" qsTypeId="urn:microsoft.com/office/officeart/2005/8/quickstyle/simple1#17" qsCatId="simple" csTypeId="urn:microsoft.com/office/officeart/2005/8/colors/accent1_2#20" csCatId="accent1" phldr="1"/>
      <dgm:spPr/>
      <dgm:t>
        <a:bodyPr/>
        <a:lstStyle/>
        <a:p>
          <a:endParaRPr lang="en-ZA"/>
        </a:p>
      </dgm:t>
    </dgm:pt>
    <dgm:pt modelId="{DD0DA8FD-CDA9-4E12-9A3D-2F855C3A7897}">
      <dgm:prSet phldrT="[Text]" custT="1"/>
      <dgm:spPr>
        <a:ln w="19050"/>
        <a:scene3d>
          <a:camera prst="perspective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1800" dirty="0"/>
            <a:t>Critical  Thinking </a:t>
          </a:r>
        </a:p>
      </dgm:t>
    </dgm:pt>
    <dgm:pt modelId="{B3953093-4C98-4F8D-B47D-AFB3C737A6B4}" cxnId="{A74AED5F-D03B-4062-BEFD-966EE206EC33}" type="parTrans">
      <dgm:prSet/>
      <dgm:spPr/>
      <dgm:t>
        <a:bodyPr/>
        <a:lstStyle/>
        <a:p>
          <a:endParaRPr lang="en-ZA"/>
        </a:p>
      </dgm:t>
    </dgm:pt>
    <dgm:pt modelId="{22F6DDFA-1AD4-4BDD-92DE-D0DE3019C8A2}" cxnId="{A74AED5F-D03B-4062-BEFD-966EE206EC33}" type="sibTrans">
      <dgm:prSet/>
      <dgm:spPr/>
      <dgm:t>
        <a:bodyPr/>
        <a:lstStyle/>
        <a:p>
          <a:endParaRPr lang="en-ZA"/>
        </a:p>
      </dgm:t>
    </dgm:pt>
    <dgm:pt modelId="{40B29158-C206-4578-B09B-07999830ED0A}">
      <dgm:prSet phldrT="[Text]" custT="1"/>
      <dgm:spPr>
        <a:ln w="19050"/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1800" dirty="0"/>
            <a:t>Creativity, </a:t>
          </a:r>
        </a:p>
      </dgm:t>
    </dgm:pt>
    <dgm:pt modelId="{34F4A5CD-B608-4275-8F5B-FCC6A5CC647A}" cxnId="{EF9F0F9E-F4E7-413D-B799-FA324E0508EF}" type="parTrans">
      <dgm:prSet/>
      <dgm:spPr/>
      <dgm:t>
        <a:bodyPr/>
        <a:lstStyle/>
        <a:p>
          <a:endParaRPr lang="en-ZA"/>
        </a:p>
      </dgm:t>
    </dgm:pt>
    <dgm:pt modelId="{B537FBFA-EBC7-47AE-8EC6-60992E6CB958}" cxnId="{EF9F0F9E-F4E7-413D-B799-FA324E0508EF}" type="sibTrans">
      <dgm:prSet/>
      <dgm:spPr/>
      <dgm:t>
        <a:bodyPr/>
        <a:lstStyle/>
        <a:p>
          <a:endParaRPr lang="en-ZA"/>
        </a:p>
      </dgm:t>
    </dgm:pt>
    <dgm:pt modelId="{1CC143AD-C14D-43AF-9788-7E9DDD33607B}">
      <dgm:prSet phldrT="[Text]" custT="1"/>
      <dgm:spPr>
        <a:ln w="19050"/>
        <a:scene3d>
          <a:camera prst="perspectiveRigh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1800" dirty="0"/>
            <a:t>Communication</a:t>
          </a:r>
          <a:endParaRPr lang="en-ZA" sz="1800" dirty="0"/>
        </a:p>
      </dgm:t>
    </dgm:pt>
    <dgm:pt modelId="{099E67AF-4E65-4FF1-B0B4-EB2CCFCE178D}" cxnId="{759148E0-BBE8-430B-9CF9-25AE3336A651}" type="parTrans">
      <dgm:prSet/>
      <dgm:spPr/>
      <dgm:t>
        <a:bodyPr/>
        <a:lstStyle/>
        <a:p>
          <a:endParaRPr lang="en-ZA"/>
        </a:p>
      </dgm:t>
    </dgm:pt>
    <dgm:pt modelId="{D4A3E9E5-AD11-4653-B8A3-581B7F349121}" cxnId="{759148E0-BBE8-430B-9CF9-25AE3336A651}" type="sibTrans">
      <dgm:prSet/>
      <dgm:spPr/>
      <dgm:t>
        <a:bodyPr/>
        <a:lstStyle/>
        <a:p>
          <a:endParaRPr lang="en-ZA"/>
        </a:p>
      </dgm:t>
    </dgm:pt>
    <dgm:pt modelId="{7A67BEF1-C5B5-478A-B166-9FBF7BD9FE0F}">
      <dgm:prSet phldrT="[Text]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dirty="0"/>
            <a:t>04 Cs</a:t>
          </a:r>
          <a:endParaRPr lang="en-ZA" dirty="0"/>
        </a:p>
      </dgm:t>
    </dgm:pt>
    <dgm:pt modelId="{691ADC7F-9DDF-4A35-B67D-6CAD373E5932}" cxnId="{34738004-B82E-44CF-B9C1-E99E141C1A33}" type="parTrans">
      <dgm:prSet/>
      <dgm:spPr/>
      <dgm:t>
        <a:bodyPr/>
        <a:lstStyle/>
        <a:p>
          <a:endParaRPr lang="en-ZA"/>
        </a:p>
      </dgm:t>
    </dgm:pt>
    <dgm:pt modelId="{D41A714C-F69B-4D1F-B6DC-9B2AACF6B2D8}" cxnId="{34738004-B82E-44CF-B9C1-E99E141C1A33}" type="sibTrans">
      <dgm:prSet/>
      <dgm:spPr/>
      <dgm:t>
        <a:bodyPr/>
        <a:lstStyle/>
        <a:p>
          <a:endParaRPr lang="en-ZA"/>
        </a:p>
      </dgm:t>
    </dgm:pt>
    <dgm:pt modelId="{6B116A4D-6B55-4913-943B-A83F1932240B}" type="pres">
      <dgm:prSet presAssocID="{0B3FFCF2-C00F-4710-9A75-3EF78ACD0EF5}" presName="Name0" presStyleCnt="0">
        <dgm:presLayoutVars>
          <dgm:chMax val="4"/>
          <dgm:resizeHandles val="exact"/>
        </dgm:presLayoutVars>
      </dgm:prSet>
      <dgm:spPr/>
    </dgm:pt>
    <dgm:pt modelId="{7BB1DB5E-4572-4E21-8480-038913090097}" type="pres">
      <dgm:prSet presAssocID="{0B3FFCF2-C00F-4710-9A75-3EF78ACD0EF5}" presName="ellipse" presStyleLbl="trBgShp" presStyleIdx="0" presStyleCnt="1"/>
      <dgm:spPr>
        <a:ln w="19050"/>
        <a:scene3d>
          <a:camera prst="orthographicFront"/>
          <a:lightRig rig="threePt" dir="t"/>
        </a:scene3d>
        <a:sp3d>
          <a:bevelT w="114300" prst="artDeco"/>
        </a:sp3d>
      </dgm:spPr>
    </dgm:pt>
    <dgm:pt modelId="{1442E5F0-59C2-4C38-9CC7-0375A855019E}" type="pres">
      <dgm:prSet presAssocID="{0B3FFCF2-C00F-4710-9A75-3EF78ACD0EF5}" presName="arrow1" presStyleLbl="fgShp" presStyleIdx="0" presStyleCnt="1"/>
      <dgm:spPr>
        <a:scene3d>
          <a:camera prst="orthographicFront"/>
          <a:lightRig rig="threePt" dir="t"/>
        </a:scene3d>
        <a:sp3d>
          <a:bevelT w="114300" prst="artDeco"/>
        </a:sp3d>
      </dgm:spPr>
    </dgm:pt>
    <dgm:pt modelId="{C9F0F1F5-8FFA-4738-ABA1-A01606B57991}" type="pres">
      <dgm:prSet presAssocID="{0B3FFCF2-C00F-4710-9A75-3EF78ACD0EF5}" presName="rectangle" presStyleLbl="revTx" presStyleIdx="0" presStyleCnt="1">
        <dgm:presLayoutVars>
          <dgm:bulletEnabled val="1"/>
        </dgm:presLayoutVars>
      </dgm:prSet>
      <dgm:spPr/>
    </dgm:pt>
    <dgm:pt modelId="{AE9B62A3-6EEE-4A53-9F81-904ACCD79E1F}" type="pres">
      <dgm:prSet presAssocID="{40B29158-C206-4578-B09B-07999830ED0A}" presName="item1" presStyleLbl="node1" presStyleIdx="0" presStyleCnt="3" custScaleX="165519" custScaleY="118921" custLinFactNeighborX="-14424" custLinFactNeighborY="16595">
        <dgm:presLayoutVars>
          <dgm:bulletEnabled val="1"/>
        </dgm:presLayoutVars>
      </dgm:prSet>
      <dgm:spPr/>
    </dgm:pt>
    <dgm:pt modelId="{9ED3876D-9FC2-4658-A1AE-88D904870843}" type="pres">
      <dgm:prSet presAssocID="{1CC143AD-C14D-43AF-9788-7E9DDD33607B}" presName="item2" presStyleLbl="node1" presStyleIdx="1" presStyleCnt="3" custScaleX="163302" custScaleY="118435" custLinFactX="-64108" custLinFactNeighborX="-100000" custLinFactNeighborY="4702">
        <dgm:presLayoutVars>
          <dgm:bulletEnabled val="1"/>
        </dgm:presLayoutVars>
      </dgm:prSet>
      <dgm:spPr/>
    </dgm:pt>
    <dgm:pt modelId="{6A75C827-D85B-4BEB-AE40-8EF9D5136735}" type="pres">
      <dgm:prSet presAssocID="{7A67BEF1-C5B5-478A-B166-9FBF7BD9FE0F}" presName="item3" presStyleLbl="node1" presStyleIdx="2" presStyleCnt="3" custScaleX="156099" custScaleY="110245" custLinFactX="72838" custLinFactNeighborX="100000" custLinFactNeighborY="27385">
        <dgm:presLayoutVars>
          <dgm:bulletEnabled val="1"/>
        </dgm:presLayoutVars>
      </dgm:prSet>
      <dgm:spPr/>
    </dgm:pt>
    <dgm:pt modelId="{9592F6DB-5BE7-4B61-8329-D5715D9D8F67}" type="pres">
      <dgm:prSet presAssocID="{0B3FFCF2-C00F-4710-9A75-3EF78ACD0EF5}" presName="funnel" presStyleLbl="trAlignAcc1" presStyleIdx="0" presStyleCnt="1" custScaleX="230334" custScaleY="138072" custLinFactNeighborX="0" custLinFactNeighborY="17258"/>
      <dgm:spPr>
        <a:ln w="28575"/>
        <a:scene3d>
          <a:camera prst="orthographicFront"/>
          <a:lightRig rig="threePt" dir="t"/>
        </a:scene3d>
        <a:sp3d>
          <a:bevelT w="114300" prst="artDeco"/>
        </a:sp3d>
      </dgm:spPr>
    </dgm:pt>
  </dgm:ptLst>
  <dgm:cxnLst>
    <dgm:cxn modelId="{34738004-B82E-44CF-B9C1-E99E141C1A33}" srcId="{0B3FFCF2-C00F-4710-9A75-3EF78ACD0EF5}" destId="{7A67BEF1-C5B5-478A-B166-9FBF7BD9FE0F}" srcOrd="3" destOrd="0" parTransId="{691ADC7F-9DDF-4A35-B67D-6CAD373E5932}" sibTransId="{D41A714C-F69B-4D1F-B6DC-9B2AACF6B2D8}"/>
    <dgm:cxn modelId="{FB151914-F265-49CD-891E-79AE449C6B11}" type="presOf" srcId="{DD0DA8FD-CDA9-4E12-9A3D-2F855C3A7897}" destId="{6A75C827-D85B-4BEB-AE40-8EF9D5136735}" srcOrd="0" destOrd="0" presId="urn:microsoft.com/office/officeart/2005/8/layout/funnel1"/>
    <dgm:cxn modelId="{41343B29-9638-4D5E-A255-DB89012A19A2}" type="presOf" srcId="{1CC143AD-C14D-43AF-9788-7E9DDD33607B}" destId="{AE9B62A3-6EEE-4A53-9F81-904ACCD79E1F}" srcOrd="0" destOrd="0" presId="urn:microsoft.com/office/officeart/2005/8/layout/funnel1"/>
    <dgm:cxn modelId="{A74AED5F-D03B-4062-BEFD-966EE206EC33}" srcId="{0B3FFCF2-C00F-4710-9A75-3EF78ACD0EF5}" destId="{DD0DA8FD-CDA9-4E12-9A3D-2F855C3A7897}" srcOrd="0" destOrd="0" parTransId="{B3953093-4C98-4F8D-B47D-AFB3C737A6B4}" sibTransId="{22F6DDFA-1AD4-4BDD-92DE-D0DE3019C8A2}"/>
    <dgm:cxn modelId="{F8A28295-A839-49D4-8A5A-E7C28FF8892F}" type="presOf" srcId="{0B3FFCF2-C00F-4710-9A75-3EF78ACD0EF5}" destId="{6B116A4D-6B55-4913-943B-A83F1932240B}" srcOrd="0" destOrd="0" presId="urn:microsoft.com/office/officeart/2005/8/layout/funnel1"/>
    <dgm:cxn modelId="{EF9F0F9E-F4E7-413D-B799-FA324E0508EF}" srcId="{0B3FFCF2-C00F-4710-9A75-3EF78ACD0EF5}" destId="{40B29158-C206-4578-B09B-07999830ED0A}" srcOrd="1" destOrd="0" parTransId="{34F4A5CD-B608-4275-8F5B-FCC6A5CC647A}" sibTransId="{B537FBFA-EBC7-47AE-8EC6-60992E6CB958}"/>
    <dgm:cxn modelId="{E387F6DB-AA44-428E-AA57-B00F623BDFDD}" type="presOf" srcId="{40B29158-C206-4578-B09B-07999830ED0A}" destId="{9ED3876D-9FC2-4658-A1AE-88D904870843}" srcOrd="0" destOrd="0" presId="urn:microsoft.com/office/officeart/2005/8/layout/funnel1"/>
    <dgm:cxn modelId="{759148E0-BBE8-430B-9CF9-25AE3336A651}" srcId="{0B3FFCF2-C00F-4710-9A75-3EF78ACD0EF5}" destId="{1CC143AD-C14D-43AF-9788-7E9DDD33607B}" srcOrd="2" destOrd="0" parTransId="{099E67AF-4E65-4FF1-B0B4-EB2CCFCE178D}" sibTransId="{D4A3E9E5-AD11-4653-B8A3-581B7F349121}"/>
    <dgm:cxn modelId="{33AE00F3-B3BD-405B-999A-7F509D4B3E3E}" type="presOf" srcId="{7A67BEF1-C5B5-478A-B166-9FBF7BD9FE0F}" destId="{C9F0F1F5-8FFA-4738-ABA1-A01606B57991}" srcOrd="0" destOrd="0" presId="urn:microsoft.com/office/officeart/2005/8/layout/funnel1"/>
    <dgm:cxn modelId="{3C9AB0A0-AA65-4A79-9130-807B2FE53E0C}" type="presParOf" srcId="{6B116A4D-6B55-4913-943B-A83F1932240B}" destId="{7BB1DB5E-4572-4E21-8480-038913090097}" srcOrd="0" destOrd="0" presId="urn:microsoft.com/office/officeart/2005/8/layout/funnel1"/>
    <dgm:cxn modelId="{8715D560-4E17-42EE-B304-71B164624B6C}" type="presParOf" srcId="{6B116A4D-6B55-4913-943B-A83F1932240B}" destId="{1442E5F0-59C2-4C38-9CC7-0375A855019E}" srcOrd="1" destOrd="0" presId="urn:microsoft.com/office/officeart/2005/8/layout/funnel1"/>
    <dgm:cxn modelId="{136A91E7-C6EA-4A6F-8C4C-39BDE48E10BA}" type="presParOf" srcId="{6B116A4D-6B55-4913-943B-A83F1932240B}" destId="{C9F0F1F5-8FFA-4738-ABA1-A01606B57991}" srcOrd="2" destOrd="0" presId="urn:microsoft.com/office/officeart/2005/8/layout/funnel1"/>
    <dgm:cxn modelId="{F14E1D37-6409-4742-B6BC-3745B7E8D3A4}" type="presParOf" srcId="{6B116A4D-6B55-4913-943B-A83F1932240B}" destId="{AE9B62A3-6EEE-4A53-9F81-904ACCD79E1F}" srcOrd="3" destOrd="0" presId="urn:microsoft.com/office/officeart/2005/8/layout/funnel1"/>
    <dgm:cxn modelId="{ABC023CB-6C97-4C97-8D6A-1062F98FFB2E}" type="presParOf" srcId="{6B116A4D-6B55-4913-943B-A83F1932240B}" destId="{9ED3876D-9FC2-4658-A1AE-88D904870843}" srcOrd="4" destOrd="0" presId="urn:microsoft.com/office/officeart/2005/8/layout/funnel1"/>
    <dgm:cxn modelId="{3387C8A3-C15C-4A3A-BFC3-67FCC1C32070}" type="presParOf" srcId="{6B116A4D-6B55-4913-943B-A83F1932240B}" destId="{6A75C827-D85B-4BEB-AE40-8EF9D5136735}" srcOrd="5" destOrd="0" presId="urn:microsoft.com/office/officeart/2005/8/layout/funnel1"/>
    <dgm:cxn modelId="{B46C14D5-3B9A-4EE2-9C86-9F9E555D6AEB}" type="presParOf" srcId="{6B116A4D-6B55-4913-943B-A83F1932240B}" destId="{9592F6DB-5BE7-4B61-8329-D5715D9D8F67}" srcOrd="6" destOrd="0" presId="urn:microsoft.com/office/officeart/2005/8/layout/funnel1"/>
  </dgm:cxnLst>
  <dgm:bg>
    <a:solidFill>
      <a:schemeClr val="accent4">
        <a:lumMod val="60000"/>
        <a:lumOff val="40000"/>
      </a:schemeClr>
    </a:solidFill>
  </dgm:bg>
  <dgm:whole>
    <a:ln w="28575"/>
  </dgm:whole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6589C7C-5A03-4D2C-8076-668F9687893F}" type="doc">
      <dgm:prSet loTypeId="urn:microsoft.com/office/officeart/2005/8/layout/vList4" loCatId="list" qsTypeId="urn:microsoft.com/office/officeart/2005/8/quickstyle/simple1#21" qsCatId="simple" csTypeId="urn:microsoft.com/office/officeart/2005/8/colors/accent1_2#24" csCatId="accent1" phldr="1"/>
      <dgm:spPr/>
      <dgm:t>
        <a:bodyPr/>
        <a:lstStyle/>
        <a:p>
          <a:endParaRPr lang="en-ZA"/>
        </a:p>
      </dgm:t>
    </dgm:pt>
    <dgm:pt modelId="{BF9B6745-7D2C-4B39-99E4-0646BF742279}">
      <dgm:prSet phldrT="[Text]" custT="1"/>
      <dgm:spPr/>
      <dgm:t>
        <a:bodyPr/>
        <a:lstStyle/>
        <a:p>
          <a:endParaRPr lang="en-ZA" sz="2400" dirty="0"/>
        </a:p>
      </dgm:t>
    </dgm:pt>
    <dgm:pt modelId="{B6C8CC90-140B-4AC2-B691-F57BA64CD244}" cxnId="{DBCDFEEE-8414-42F4-B787-9F17D9F33643}" type="parTrans">
      <dgm:prSet/>
      <dgm:spPr/>
      <dgm:t>
        <a:bodyPr/>
        <a:lstStyle/>
        <a:p>
          <a:endParaRPr lang="en-ZA"/>
        </a:p>
      </dgm:t>
    </dgm:pt>
    <dgm:pt modelId="{BE13EF5F-F362-4BF0-9605-8EA789D4EB3B}" cxnId="{DBCDFEEE-8414-42F4-B787-9F17D9F33643}" type="sibTrans">
      <dgm:prSet/>
      <dgm:spPr/>
      <dgm:t>
        <a:bodyPr/>
        <a:lstStyle/>
        <a:p>
          <a:endParaRPr lang="en-ZA"/>
        </a:p>
      </dgm:t>
    </dgm:pt>
    <dgm:pt modelId="{EA1A769A-D343-4B37-A99E-24CAF19BAD4B}">
      <dgm:prSet phldrT="[Text]" custT="1"/>
      <dgm:spPr/>
      <dgm:t>
        <a:bodyPr/>
        <a:lstStyle/>
        <a:p>
          <a:endParaRPr lang="en-ZA" sz="2400" dirty="0"/>
        </a:p>
      </dgm:t>
    </dgm:pt>
    <dgm:pt modelId="{463B785E-8B20-4A88-8ED8-B4B8B0CB24BF}" cxnId="{AD377F36-9F47-4E1F-8A23-53D0AE06305D}" type="parTrans">
      <dgm:prSet/>
      <dgm:spPr/>
      <dgm:t>
        <a:bodyPr/>
        <a:lstStyle/>
        <a:p>
          <a:endParaRPr lang="en-ZA"/>
        </a:p>
      </dgm:t>
    </dgm:pt>
    <dgm:pt modelId="{AA322CB0-7BF1-4C97-95E5-7667124EF8A4}" cxnId="{AD377F36-9F47-4E1F-8A23-53D0AE06305D}" type="sibTrans">
      <dgm:prSet/>
      <dgm:spPr/>
      <dgm:t>
        <a:bodyPr/>
        <a:lstStyle/>
        <a:p>
          <a:endParaRPr lang="en-ZA"/>
        </a:p>
      </dgm:t>
    </dgm:pt>
    <dgm:pt modelId="{3980E678-89FB-41B3-9838-02536E0F3342}">
      <dgm:prSet phldrT="[Text]" custT="1"/>
      <dgm:spPr/>
      <dgm:t>
        <a:bodyPr/>
        <a:lstStyle/>
        <a:p>
          <a:r>
            <a:rPr lang="en-ZA" sz="2400" dirty="0"/>
            <a:t> </a:t>
          </a:r>
        </a:p>
      </dgm:t>
    </dgm:pt>
    <dgm:pt modelId="{37A986FA-ADDE-45FE-AAD4-CEA82E71D6B8}" cxnId="{FEF9778E-BBEF-4CC1-BB74-814F5A5B2BA3}" type="sibTrans">
      <dgm:prSet/>
      <dgm:spPr/>
      <dgm:t>
        <a:bodyPr/>
        <a:lstStyle/>
        <a:p>
          <a:endParaRPr lang="en-ZA"/>
        </a:p>
      </dgm:t>
    </dgm:pt>
    <dgm:pt modelId="{2C50067C-A914-44AE-A3AE-63CB6DD86B4A}" cxnId="{FEF9778E-BBEF-4CC1-BB74-814F5A5B2BA3}" type="parTrans">
      <dgm:prSet/>
      <dgm:spPr/>
      <dgm:t>
        <a:bodyPr/>
        <a:lstStyle/>
        <a:p>
          <a:endParaRPr lang="en-ZA"/>
        </a:p>
      </dgm:t>
    </dgm:pt>
    <dgm:pt modelId="{F779E64D-DD60-4D2C-96A3-3432F617950E}" type="pres">
      <dgm:prSet presAssocID="{26589C7C-5A03-4D2C-8076-668F9687893F}" presName="linear" presStyleCnt="0">
        <dgm:presLayoutVars>
          <dgm:dir/>
          <dgm:resizeHandles val="exact"/>
        </dgm:presLayoutVars>
      </dgm:prSet>
      <dgm:spPr/>
    </dgm:pt>
    <dgm:pt modelId="{394FA183-1423-46D3-8C33-B4A876A94200}" type="pres">
      <dgm:prSet presAssocID="{3980E678-89FB-41B3-9838-02536E0F3342}" presName="comp" presStyleCnt="0"/>
      <dgm:spPr/>
    </dgm:pt>
    <dgm:pt modelId="{E251558B-159E-46C6-B6C0-C6488544F1BD}" type="pres">
      <dgm:prSet presAssocID="{3980E678-89FB-41B3-9838-02536E0F3342}" presName="box" presStyleLbl="node1" presStyleIdx="0" presStyleCnt="3" custLinFactNeighborY="4500"/>
      <dgm:spPr/>
    </dgm:pt>
    <dgm:pt modelId="{A427C2E8-D18F-4ECA-8C76-2385172A3A26}" type="pres">
      <dgm:prSet presAssocID="{3980E678-89FB-41B3-9838-02536E0F3342}" presName="img" presStyleLbl="fgImgPlace1" presStyleIdx="0" presStyleCnt="3"/>
      <dgm:spPr/>
    </dgm:pt>
    <dgm:pt modelId="{1F74773F-485E-485C-BCD3-0177FC06A61F}" type="pres">
      <dgm:prSet presAssocID="{3980E678-89FB-41B3-9838-02536E0F3342}" presName="text" presStyleLbl="node1" presStyleIdx="0" presStyleCnt="3">
        <dgm:presLayoutVars>
          <dgm:bulletEnabled val="1"/>
        </dgm:presLayoutVars>
      </dgm:prSet>
      <dgm:spPr/>
    </dgm:pt>
    <dgm:pt modelId="{37B362BA-511C-4271-8EF0-923ABC6D39C9}" type="pres">
      <dgm:prSet presAssocID="{37A986FA-ADDE-45FE-AAD4-CEA82E71D6B8}" presName="spacer" presStyleCnt="0"/>
      <dgm:spPr/>
    </dgm:pt>
    <dgm:pt modelId="{82BBE86C-71C2-4240-9BCB-17E6C6E87F30}" type="pres">
      <dgm:prSet presAssocID="{BF9B6745-7D2C-4B39-99E4-0646BF742279}" presName="comp" presStyleCnt="0"/>
      <dgm:spPr/>
    </dgm:pt>
    <dgm:pt modelId="{93C80C7F-1301-42FA-8122-5C15B03A9809}" type="pres">
      <dgm:prSet presAssocID="{BF9B6745-7D2C-4B39-99E4-0646BF742279}" presName="box" presStyleLbl="node1" presStyleIdx="1" presStyleCnt="3"/>
      <dgm:spPr/>
    </dgm:pt>
    <dgm:pt modelId="{41BF0C14-DA4A-45FD-9244-DC912FB04D1D}" type="pres">
      <dgm:prSet presAssocID="{BF9B6745-7D2C-4B39-99E4-0646BF742279}" presName="img" presStyleLbl="fgImgPlace1" presStyleIdx="1" presStyleCnt="3"/>
      <dgm:spPr/>
    </dgm:pt>
    <dgm:pt modelId="{36873DB6-B304-4429-9B91-00B70A93CCC7}" type="pres">
      <dgm:prSet presAssocID="{BF9B6745-7D2C-4B39-99E4-0646BF742279}" presName="text" presStyleLbl="node1" presStyleIdx="1" presStyleCnt="3">
        <dgm:presLayoutVars>
          <dgm:bulletEnabled val="1"/>
        </dgm:presLayoutVars>
      </dgm:prSet>
      <dgm:spPr/>
    </dgm:pt>
    <dgm:pt modelId="{809ED734-DE9E-4AAE-8D40-E1EA3C23BD50}" type="pres">
      <dgm:prSet presAssocID="{BE13EF5F-F362-4BF0-9605-8EA789D4EB3B}" presName="spacer" presStyleCnt="0"/>
      <dgm:spPr/>
    </dgm:pt>
    <dgm:pt modelId="{7A920548-BC0A-4CB2-BB51-B329DB3A86D5}" type="pres">
      <dgm:prSet presAssocID="{EA1A769A-D343-4B37-A99E-24CAF19BAD4B}" presName="comp" presStyleCnt="0"/>
      <dgm:spPr/>
    </dgm:pt>
    <dgm:pt modelId="{EA3CB1F5-8253-4903-B4D5-59EF69C68B6F}" type="pres">
      <dgm:prSet presAssocID="{EA1A769A-D343-4B37-A99E-24CAF19BAD4B}" presName="box" presStyleLbl="node1" presStyleIdx="2" presStyleCnt="3"/>
      <dgm:spPr/>
    </dgm:pt>
    <dgm:pt modelId="{79603B2E-001B-498A-AD3E-4880449690A0}" type="pres">
      <dgm:prSet presAssocID="{EA1A769A-D343-4B37-A99E-24CAF19BAD4B}" presName="img" presStyleLbl="fgImgPlace1" presStyleIdx="2" presStyleCnt="3"/>
      <dgm:spPr/>
    </dgm:pt>
    <dgm:pt modelId="{62BCE53E-7C06-410F-AD0A-B307DA0E7C0C}" type="pres">
      <dgm:prSet presAssocID="{EA1A769A-D343-4B37-A99E-24CAF19BAD4B}" presName="text" presStyleLbl="node1" presStyleIdx="2" presStyleCnt="3">
        <dgm:presLayoutVars>
          <dgm:bulletEnabled val="1"/>
        </dgm:presLayoutVars>
      </dgm:prSet>
      <dgm:spPr/>
    </dgm:pt>
  </dgm:ptLst>
  <dgm:cxnLst>
    <dgm:cxn modelId="{099B9F2D-75B4-4E84-999E-7A875BCF6143}" type="presOf" srcId="{BF9B6745-7D2C-4B39-99E4-0646BF742279}" destId="{36873DB6-B304-4429-9B91-00B70A93CCC7}" srcOrd="1" destOrd="0" presId="urn:microsoft.com/office/officeart/2005/8/layout/vList4"/>
    <dgm:cxn modelId="{AD377F36-9F47-4E1F-8A23-53D0AE06305D}" srcId="{26589C7C-5A03-4D2C-8076-668F9687893F}" destId="{EA1A769A-D343-4B37-A99E-24CAF19BAD4B}" srcOrd="2" destOrd="0" parTransId="{463B785E-8B20-4A88-8ED8-B4B8B0CB24BF}" sibTransId="{AA322CB0-7BF1-4C97-95E5-7667124EF8A4}"/>
    <dgm:cxn modelId="{72EC9E36-34B1-436C-BCDA-D901DB8B30B3}" type="presOf" srcId="{EA1A769A-D343-4B37-A99E-24CAF19BAD4B}" destId="{EA3CB1F5-8253-4903-B4D5-59EF69C68B6F}" srcOrd="0" destOrd="0" presId="urn:microsoft.com/office/officeart/2005/8/layout/vList4"/>
    <dgm:cxn modelId="{B2A6AE5B-8574-4802-9420-0E237F0E9893}" type="presOf" srcId="{BF9B6745-7D2C-4B39-99E4-0646BF742279}" destId="{93C80C7F-1301-42FA-8122-5C15B03A9809}" srcOrd="0" destOrd="0" presId="urn:microsoft.com/office/officeart/2005/8/layout/vList4"/>
    <dgm:cxn modelId="{FEF9778E-BBEF-4CC1-BB74-814F5A5B2BA3}" srcId="{26589C7C-5A03-4D2C-8076-668F9687893F}" destId="{3980E678-89FB-41B3-9838-02536E0F3342}" srcOrd="0" destOrd="0" parTransId="{2C50067C-A914-44AE-A3AE-63CB6DD86B4A}" sibTransId="{37A986FA-ADDE-45FE-AAD4-CEA82E71D6B8}"/>
    <dgm:cxn modelId="{FB84D2E0-159E-4780-A5EB-FD49A7768618}" type="presOf" srcId="{3980E678-89FB-41B3-9838-02536E0F3342}" destId="{1F74773F-485E-485C-BCD3-0177FC06A61F}" srcOrd="1" destOrd="0" presId="urn:microsoft.com/office/officeart/2005/8/layout/vList4"/>
    <dgm:cxn modelId="{DBCDFEEE-8414-42F4-B787-9F17D9F33643}" srcId="{26589C7C-5A03-4D2C-8076-668F9687893F}" destId="{BF9B6745-7D2C-4B39-99E4-0646BF742279}" srcOrd="1" destOrd="0" parTransId="{B6C8CC90-140B-4AC2-B691-F57BA64CD244}" sibTransId="{BE13EF5F-F362-4BF0-9605-8EA789D4EB3B}"/>
    <dgm:cxn modelId="{C3C6EDF8-8A78-4E68-8014-0E973EBB2D80}" type="presOf" srcId="{EA1A769A-D343-4B37-A99E-24CAF19BAD4B}" destId="{62BCE53E-7C06-410F-AD0A-B307DA0E7C0C}" srcOrd="1" destOrd="0" presId="urn:microsoft.com/office/officeart/2005/8/layout/vList4"/>
    <dgm:cxn modelId="{4A458CFF-CD89-4AAF-BC03-9494BACF5E45}" type="presOf" srcId="{26589C7C-5A03-4D2C-8076-668F9687893F}" destId="{F779E64D-DD60-4D2C-96A3-3432F617950E}" srcOrd="0" destOrd="0" presId="urn:microsoft.com/office/officeart/2005/8/layout/vList4"/>
    <dgm:cxn modelId="{DD7CABFF-6351-4CA1-A757-57E607E2B29E}" type="presOf" srcId="{3980E678-89FB-41B3-9838-02536E0F3342}" destId="{E251558B-159E-46C6-B6C0-C6488544F1BD}" srcOrd="0" destOrd="0" presId="urn:microsoft.com/office/officeart/2005/8/layout/vList4"/>
    <dgm:cxn modelId="{20D6C61E-243C-42F2-AC5B-14CF01CE0F1D}" type="presParOf" srcId="{F779E64D-DD60-4D2C-96A3-3432F617950E}" destId="{394FA183-1423-46D3-8C33-B4A876A94200}" srcOrd="0" destOrd="0" presId="urn:microsoft.com/office/officeart/2005/8/layout/vList4"/>
    <dgm:cxn modelId="{8CE9BF70-0EED-48BF-AD52-ABE2788708BB}" type="presParOf" srcId="{394FA183-1423-46D3-8C33-B4A876A94200}" destId="{E251558B-159E-46C6-B6C0-C6488544F1BD}" srcOrd="0" destOrd="0" presId="urn:microsoft.com/office/officeart/2005/8/layout/vList4"/>
    <dgm:cxn modelId="{4380DBC8-0114-4152-BEEA-DA06162B4553}" type="presParOf" srcId="{394FA183-1423-46D3-8C33-B4A876A94200}" destId="{A427C2E8-D18F-4ECA-8C76-2385172A3A26}" srcOrd="1" destOrd="0" presId="urn:microsoft.com/office/officeart/2005/8/layout/vList4"/>
    <dgm:cxn modelId="{717E4904-531E-4091-9615-DFF1B6459C61}" type="presParOf" srcId="{394FA183-1423-46D3-8C33-B4A876A94200}" destId="{1F74773F-485E-485C-BCD3-0177FC06A61F}" srcOrd="2" destOrd="0" presId="urn:microsoft.com/office/officeart/2005/8/layout/vList4"/>
    <dgm:cxn modelId="{81B06716-5D4F-41D9-AF43-41BD5A507D23}" type="presParOf" srcId="{F779E64D-DD60-4D2C-96A3-3432F617950E}" destId="{37B362BA-511C-4271-8EF0-923ABC6D39C9}" srcOrd="1" destOrd="0" presId="urn:microsoft.com/office/officeart/2005/8/layout/vList4"/>
    <dgm:cxn modelId="{06737E6C-8FB6-45FE-BE21-6786414E533A}" type="presParOf" srcId="{F779E64D-DD60-4D2C-96A3-3432F617950E}" destId="{82BBE86C-71C2-4240-9BCB-17E6C6E87F30}" srcOrd="2" destOrd="0" presId="urn:microsoft.com/office/officeart/2005/8/layout/vList4"/>
    <dgm:cxn modelId="{944AE129-C4B5-428F-AE63-C9CE5A4B1919}" type="presParOf" srcId="{82BBE86C-71C2-4240-9BCB-17E6C6E87F30}" destId="{93C80C7F-1301-42FA-8122-5C15B03A9809}" srcOrd="0" destOrd="0" presId="urn:microsoft.com/office/officeart/2005/8/layout/vList4"/>
    <dgm:cxn modelId="{6D790F3F-C5F4-4A59-9C2F-297A1A607DAC}" type="presParOf" srcId="{82BBE86C-71C2-4240-9BCB-17E6C6E87F30}" destId="{41BF0C14-DA4A-45FD-9244-DC912FB04D1D}" srcOrd="1" destOrd="0" presId="urn:microsoft.com/office/officeart/2005/8/layout/vList4"/>
    <dgm:cxn modelId="{0F96CEF6-5426-41FA-BA7B-50DEBBC573E5}" type="presParOf" srcId="{82BBE86C-71C2-4240-9BCB-17E6C6E87F30}" destId="{36873DB6-B304-4429-9B91-00B70A93CCC7}" srcOrd="2" destOrd="0" presId="urn:microsoft.com/office/officeart/2005/8/layout/vList4"/>
    <dgm:cxn modelId="{5AE6997F-C09A-42DD-BC09-B3EE7FC0DD3F}" type="presParOf" srcId="{F779E64D-DD60-4D2C-96A3-3432F617950E}" destId="{809ED734-DE9E-4AAE-8D40-E1EA3C23BD50}" srcOrd="3" destOrd="0" presId="urn:microsoft.com/office/officeart/2005/8/layout/vList4"/>
    <dgm:cxn modelId="{15ABF305-4D86-4C5A-B63F-FAF8F5163A8D}" type="presParOf" srcId="{F779E64D-DD60-4D2C-96A3-3432F617950E}" destId="{7A920548-BC0A-4CB2-BB51-B329DB3A86D5}" srcOrd="4" destOrd="0" presId="urn:microsoft.com/office/officeart/2005/8/layout/vList4"/>
    <dgm:cxn modelId="{688D2822-D413-47D0-BCAF-D89F3C2D4C52}" type="presParOf" srcId="{7A920548-BC0A-4CB2-BB51-B329DB3A86D5}" destId="{EA3CB1F5-8253-4903-B4D5-59EF69C68B6F}" srcOrd="0" destOrd="0" presId="urn:microsoft.com/office/officeart/2005/8/layout/vList4"/>
    <dgm:cxn modelId="{BBF5317E-C4FF-4520-9B1B-0F5B3051C314}" type="presParOf" srcId="{7A920548-BC0A-4CB2-BB51-B329DB3A86D5}" destId="{79603B2E-001B-498A-AD3E-4880449690A0}" srcOrd="1" destOrd="0" presId="urn:microsoft.com/office/officeart/2005/8/layout/vList4"/>
    <dgm:cxn modelId="{C2F5A813-C6EA-40A6-8AC9-B3B025754143}" type="presParOf" srcId="{7A920548-BC0A-4CB2-BB51-B329DB3A86D5}" destId="{62BCE53E-7C06-410F-AD0A-B307DA0E7C0C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01739AA-3EC8-48E5-8B97-114A73666888}" type="doc">
      <dgm:prSet loTypeId="urn:microsoft.com/office/officeart/2005/8/layout/pList2" loCatId="list" qsTypeId="urn:microsoft.com/office/officeart/2005/8/quickstyle/simple1#22" qsCatId="simple" csTypeId="urn:microsoft.com/office/officeart/2005/8/colors/accent1_2#25" csCatId="accent1" phldr="1"/>
      <dgm:spPr/>
    </dgm:pt>
    <dgm:pt modelId="{E3AD7A1C-FDC6-4A68-8D03-BEC1F1403F9E}">
      <dgm:prSet phldrT="[Text]" custT="1"/>
      <dgm:spPr>
        <a:solidFill>
          <a:schemeClr val="bg1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n-ZA" sz="2400" b="1" dirty="0">
              <a:solidFill>
                <a:schemeClr val="tx1"/>
              </a:solidFill>
            </a:rPr>
            <a:t>- </a:t>
          </a:r>
          <a:r>
            <a:rPr lang="en-ZA" sz="1600" b="1" dirty="0">
              <a:solidFill>
                <a:schemeClr val="tx1"/>
              </a:solidFill>
            </a:rPr>
            <a:t>Algorithm 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Sequence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Loop( Iteration)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Conditional (Decisions) 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Operator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Logic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Data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Event 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Debug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Representation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Parallelism 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- Automation</a:t>
          </a:r>
        </a:p>
        <a:p>
          <a:pPr algn="ctr"/>
          <a:r>
            <a:rPr lang="en-ZA" sz="1600" b="1" dirty="0">
              <a:solidFill>
                <a:schemeClr val="tx1"/>
              </a:solidFill>
            </a:rPr>
            <a:t> </a:t>
          </a:r>
        </a:p>
        <a:p>
          <a:pPr algn="r"/>
          <a:r>
            <a:rPr lang="en-ZA" sz="2000" b="1" dirty="0">
              <a:solidFill>
                <a:schemeClr val="tx1"/>
              </a:solidFill>
            </a:rPr>
            <a:t>- </a:t>
          </a:r>
        </a:p>
        <a:p>
          <a:pPr algn="ctr"/>
          <a:endParaRPr lang="en-ZA" sz="2400" b="1" dirty="0">
            <a:solidFill>
              <a:schemeClr val="tx1"/>
            </a:solidFill>
          </a:endParaRPr>
        </a:p>
        <a:p>
          <a:pPr algn="ctr"/>
          <a:r>
            <a:rPr lang="en-ZA" sz="2400" b="1" dirty="0">
              <a:solidFill>
                <a:schemeClr val="tx1"/>
              </a:solidFill>
            </a:rPr>
            <a:t>-  </a:t>
          </a:r>
        </a:p>
        <a:p>
          <a:pPr algn="ctr"/>
          <a:endParaRPr lang="en-ZA" sz="2400" b="1" dirty="0">
            <a:solidFill>
              <a:schemeClr val="tx1"/>
            </a:solidFill>
          </a:endParaRPr>
        </a:p>
        <a:p>
          <a:pPr algn="ctr"/>
          <a:endParaRPr lang="en-ZA" sz="2400" b="1" dirty="0">
            <a:solidFill>
              <a:schemeClr val="tx1"/>
            </a:solidFill>
          </a:endParaRPr>
        </a:p>
      </dgm:t>
    </dgm:pt>
    <dgm:pt modelId="{72B92F8C-79C5-4EB9-A456-74B724A1F187}" cxnId="{03A85777-104A-4F3D-BCA3-07639B72C67B}" type="parTrans">
      <dgm:prSet/>
      <dgm:spPr/>
      <dgm:t>
        <a:bodyPr/>
        <a:lstStyle/>
        <a:p>
          <a:endParaRPr lang="en-ZA"/>
        </a:p>
      </dgm:t>
    </dgm:pt>
    <dgm:pt modelId="{D9DC938E-B74F-4740-81BE-E0FE0ED127B8}" cxnId="{03A85777-104A-4F3D-BCA3-07639B72C67B}" type="sibTrans">
      <dgm:prSet/>
      <dgm:spPr/>
      <dgm:t>
        <a:bodyPr/>
        <a:lstStyle/>
        <a:p>
          <a:endParaRPr lang="en-ZA"/>
        </a:p>
      </dgm:t>
    </dgm:pt>
    <dgm:pt modelId="{D56D6128-33F2-4B42-B34E-4B580F0D3A7D}">
      <dgm:prSet phldrT="[Text]" custT="1"/>
      <dgm:spPr>
        <a:solidFill>
          <a:schemeClr val="bg1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ZA" sz="1800" b="1" dirty="0">
              <a:solidFill>
                <a:schemeClr val="tx1"/>
              </a:solidFill>
            </a:rPr>
            <a:t>- </a:t>
          </a:r>
          <a:r>
            <a:rPr lang="en-ZA" sz="1600" b="1" dirty="0">
              <a:solidFill>
                <a:schemeClr val="tx1"/>
              </a:solidFill>
            </a:rPr>
            <a:t>Abstraction</a:t>
          </a:r>
        </a:p>
        <a:p>
          <a:r>
            <a:rPr lang="en-ZA" sz="1600" b="1" dirty="0">
              <a:solidFill>
                <a:schemeClr val="tx1"/>
              </a:solidFill>
            </a:rPr>
            <a:t>- Decomposition</a:t>
          </a:r>
        </a:p>
        <a:p>
          <a:r>
            <a:rPr lang="en-ZA" sz="1600" b="1" dirty="0">
              <a:solidFill>
                <a:schemeClr val="tx1"/>
              </a:solidFill>
            </a:rPr>
            <a:t>- - Pattern Recognition</a:t>
          </a:r>
        </a:p>
        <a:p>
          <a:r>
            <a:rPr lang="en-ZA" sz="1600" b="1" dirty="0">
              <a:solidFill>
                <a:schemeClr val="tx1"/>
              </a:solidFill>
            </a:rPr>
            <a:t>- Generalisation</a:t>
          </a:r>
        </a:p>
        <a:p>
          <a:r>
            <a:rPr lang="en-ZA" sz="1600" b="1" dirty="0">
              <a:solidFill>
                <a:schemeClr val="tx1"/>
              </a:solidFill>
            </a:rPr>
            <a:t>- Algorithm Design </a:t>
          </a:r>
        </a:p>
        <a:p>
          <a:r>
            <a:rPr lang="en-ZA" sz="1600" b="1" dirty="0">
              <a:solidFill>
                <a:schemeClr val="tx1"/>
              </a:solidFill>
            </a:rPr>
            <a:t>- Incremental Development</a:t>
          </a:r>
        </a:p>
        <a:p>
          <a:r>
            <a:rPr lang="en-ZA" sz="1600" b="1" dirty="0">
              <a:solidFill>
                <a:schemeClr val="tx1"/>
              </a:solidFill>
            </a:rPr>
            <a:t>- Testing and Debugging</a:t>
          </a:r>
        </a:p>
        <a:p>
          <a:r>
            <a:rPr lang="en-ZA" sz="1600" b="1" dirty="0">
              <a:solidFill>
                <a:schemeClr val="tx1"/>
              </a:solidFill>
            </a:rPr>
            <a:t>- Evaluation</a:t>
          </a:r>
        </a:p>
        <a:p>
          <a:r>
            <a:rPr lang="en-ZA" sz="1600" b="1" dirty="0">
              <a:solidFill>
                <a:schemeClr val="tx1"/>
              </a:solidFill>
            </a:rPr>
            <a:t>- Modularise</a:t>
          </a:r>
        </a:p>
        <a:p>
          <a:r>
            <a:rPr lang="en-ZA" sz="1600" b="1" dirty="0">
              <a:solidFill>
                <a:schemeClr val="tx1"/>
              </a:solidFill>
            </a:rPr>
            <a:t>- Logical Thinking</a:t>
          </a:r>
        </a:p>
        <a:p>
          <a:r>
            <a:rPr lang="en-ZA" sz="1600" b="1" dirty="0">
              <a:solidFill>
                <a:schemeClr val="tx1"/>
              </a:solidFill>
            </a:rPr>
            <a:t>- Creating Computational artefacts</a:t>
          </a:r>
        </a:p>
      </dgm:t>
    </dgm:pt>
    <dgm:pt modelId="{FFB37A54-B8A2-4711-BAB6-71644289304C}" cxnId="{7D4A783F-1C9D-421D-844E-BB960BE4FB49}" type="parTrans">
      <dgm:prSet/>
      <dgm:spPr/>
      <dgm:t>
        <a:bodyPr/>
        <a:lstStyle/>
        <a:p>
          <a:endParaRPr lang="en-ZA"/>
        </a:p>
      </dgm:t>
    </dgm:pt>
    <dgm:pt modelId="{6087BCEE-2421-44BA-9625-A28FEFFD870E}" cxnId="{7D4A783F-1C9D-421D-844E-BB960BE4FB49}" type="sibTrans">
      <dgm:prSet/>
      <dgm:spPr/>
      <dgm:t>
        <a:bodyPr/>
        <a:lstStyle/>
        <a:p>
          <a:endParaRPr lang="en-ZA"/>
        </a:p>
      </dgm:t>
    </dgm:pt>
    <dgm:pt modelId="{18313A69-2E09-4BDF-980B-B50F1CC044E7}">
      <dgm:prSet phldrT="[Text]" custT="1"/>
      <dgm:spPr>
        <a:solidFill>
          <a:schemeClr val="bg1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2000" b="1" dirty="0">
              <a:solidFill>
                <a:schemeClr val="tx1"/>
              </a:solidFill>
            </a:rPr>
            <a:t>- Expressing and Creating</a:t>
          </a:r>
        </a:p>
        <a:p>
          <a:r>
            <a:rPr lang="en-ZA" sz="2000" b="1" dirty="0">
              <a:solidFill>
                <a:schemeClr val="tx1"/>
              </a:solidFill>
            </a:rPr>
            <a:t>- Innovation </a:t>
          </a:r>
        </a:p>
        <a:p>
          <a:r>
            <a:rPr lang="en-ZA" sz="2000" b="1" dirty="0">
              <a:solidFill>
                <a:schemeClr val="tx1"/>
              </a:solidFill>
            </a:rPr>
            <a:t>- Questioning </a:t>
          </a:r>
        </a:p>
        <a:p>
          <a:r>
            <a:rPr lang="en-ZA" sz="2000" b="1" dirty="0">
              <a:solidFill>
                <a:schemeClr val="tx1"/>
              </a:solidFill>
            </a:rPr>
            <a:t>- Connecting </a:t>
          </a:r>
        </a:p>
        <a:p>
          <a:r>
            <a:rPr lang="en-ZA" sz="2000" b="1" dirty="0">
              <a:solidFill>
                <a:schemeClr val="tx1"/>
              </a:solidFill>
            </a:rPr>
            <a:t>- Collaborating</a:t>
          </a:r>
        </a:p>
        <a:p>
          <a:r>
            <a:rPr lang="en-ZA" sz="2000" b="1" dirty="0">
              <a:solidFill>
                <a:schemeClr val="tx1"/>
              </a:solidFill>
            </a:rPr>
            <a:t>- Perseverance</a:t>
          </a:r>
        </a:p>
        <a:p>
          <a:r>
            <a:rPr lang="en-ZA" sz="2000" b="1" dirty="0">
              <a:solidFill>
                <a:schemeClr val="tx1"/>
              </a:solidFill>
            </a:rPr>
            <a:t>- Choice of conduct</a:t>
          </a:r>
        </a:p>
      </dgm:t>
    </dgm:pt>
    <dgm:pt modelId="{0C9099AC-C7E0-4FA4-8593-7BCDA9E9BF11}" cxnId="{5C2AE529-4450-4976-861F-4B39AD72C7AB}" type="parTrans">
      <dgm:prSet/>
      <dgm:spPr/>
      <dgm:t>
        <a:bodyPr/>
        <a:lstStyle/>
        <a:p>
          <a:endParaRPr lang="en-ZA"/>
        </a:p>
      </dgm:t>
    </dgm:pt>
    <dgm:pt modelId="{13F4C0C1-6BB7-40EA-9C03-11D1420090F5}" cxnId="{5C2AE529-4450-4976-861F-4B39AD72C7AB}" type="sibTrans">
      <dgm:prSet/>
      <dgm:spPr/>
      <dgm:t>
        <a:bodyPr/>
        <a:lstStyle/>
        <a:p>
          <a:endParaRPr lang="en-ZA"/>
        </a:p>
      </dgm:t>
    </dgm:pt>
    <dgm:pt modelId="{B3D2E463-BB56-4595-A72D-F496CA5029E8}" type="pres">
      <dgm:prSet presAssocID="{801739AA-3EC8-48E5-8B97-114A73666888}" presName="Name0" presStyleCnt="0">
        <dgm:presLayoutVars>
          <dgm:dir/>
          <dgm:resizeHandles val="exact"/>
        </dgm:presLayoutVars>
      </dgm:prSet>
      <dgm:spPr/>
    </dgm:pt>
    <dgm:pt modelId="{E80A0191-53AB-4C03-8072-EA3B3EB44166}" type="pres">
      <dgm:prSet presAssocID="{801739AA-3EC8-48E5-8B97-114A73666888}" presName="bkgdShp" presStyleLbl="alignAccFollowNode1" presStyleIdx="0" presStyleCnt="1" custScaleY="73516" custLinFactNeighborY="-2171"/>
      <dgm:spPr>
        <a:solidFill>
          <a:srgbClr val="0070C0">
            <a:alpha val="90000"/>
          </a:srgbClr>
        </a:solidFill>
      </dgm:spPr>
    </dgm:pt>
    <dgm:pt modelId="{AFBB47C3-043C-4C21-A8B6-32E4BFA28A2F}" type="pres">
      <dgm:prSet presAssocID="{801739AA-3EC8-48E5-8B97-114A73666888}" presName="linComp" presStyleCnt="0"/>
      <dgm:spPr/>
    </dgm:pt>
    <dgm:pt modelId="{13512E31-5168-43B6-9FAF-6EC175A1CC56}" type="pres">
      <dgm:prSet presAssocID="{E3AD7A1C-FDC6-4A68-8D03-BEC1F1403F9E}" presName="compNode" presStyleCnt="0"/>
      <dgm:spPr/>
    </dgm:pt>
    <dgm:pt modelId="{E10ECB4E-48EF-4FCA-A261-5D63AE675484}" type="pres">
      <dgm:prSet presAssocID="{E3AD7A1C-FDC6-4A68-8D03-BEC1F1403F9E}" presName="node" presStyleLbl="node1" presStyleIdx="0" presStyleCnt="3" custScaleY="116231" custLinFactNeighborX="-1436" custLinFactNeighborY="-8387">
        <dgm:presLayoutVars>
          <dgm:bulletEnabled val="1"/>
        </dgm:presLayoutVars>
      </dgm:prSet>
      <dgm:spPr/>
    </dgm:pt>
    <dgm:pt modelId="{AB69BC7C-2FF7-4757-8E61-E8E1709F7711}" type="pres">
      <dgm:prSet presAssocID="{E3AD7A1C-FDC6-4A68-8D03-BEC1F1403F9E}" presName="invisiNode" presStyleLbl="node1" presStyleIdx="0" presStyleCnt="3"/>
      <dgm:spPr/>
    </dgm:pt>
    <dgm:pt modelId="{BA88FC68-90B4-4AB6-BB1E-41962D1831C1}" type="pres">
      <dgm:prSet presAssocID="{E3AD7A1C-FDC6-4A68-8D03-BEC1F1403F9E}" presName="imagNode" presStyleLbl="fgImgPlace1" presStyleIdx="0" presStyleCnt="3" custScaleX="5635" custLinFactNeighborX="19032" custLinFactNeighborY="-2012"/>
      <dgm:spPr>
        <a:solidFill>
          <a:schemeClr val="accent4">
            <a:lumMod val="75000"/>
          </a:schemeClr>
        </a:solidFill>
      </dgm:spPr>
    </dgm:pt>
    <dgm:pt modelId="{F9DB35CB-7FD0-4B4F-B98C-0926EFD882A3}" type="pres">
      <dgm:prSet presAssocID="{D9DC938E-B74F-4740-81BE-E0FE0ED127B8}" presName="sibTrans" presStyleLbl="sibTrans2D1" presStyleIdx="0" presStyleCnt="0"/>
      <dgm:spPr/>
    </dgm:pt>
    <dgm:pt modelId="{2BDF3F26-7735-4B77-AD42-264C71F61FE3}" type="pres">
      <dgm:prSet presAssocID="{D56D6128-33F2-4B42-B34E-4B580F0D3A7D}" presName="compNode" presStyleCnt="0"/>
      <dgm:spPr/>
    </dgm:pt>
    <dgm:pt modelId="{F5789847-2935-4E05-BE7A-3E38BD207C05}" type="pres">
      <dgm:prSet presAssocID="{D56D6128-33F2-4B42-B34E-4B580F0D3A7D}" presName="node" presStyleLbl="node1" presStyleIdx="1" presStyleCnt="3" custScaleY="120817" custLinFactNeighborX="-359" custLinFactNeighborY="-4867">
        <dgm:presLayoutVars>
          <dgm:bulletEnabled val="1"/>
        </dgm:presLayoutVars>
      </dgm:prSet>
      <dgm:spPr/>
    </dgm:pt>
    <dgm:pt modelId="{36D081C4-4099-4CC2-9874-F5D7DB45D13D}" type="pres">
      <dgm:prSet presAssocID="{D56D6128-33F2-4B42-B34E-4B580F0D3A7D}" presName="invisiNode" presStyleLbl="node1" presStyleIdx="1" presStyleCnt="3"/>
      <dgm:spPr/>
    </dgm:pt>
    <dgm:pt modelId="{378B0BB2-1C0A-4C70-B758-F0B220CF4574}" type="pres">
      <dgm:prSet presAssocID="{D56D6128-33F2-4B42-B34E-4B580F0D3A7D}" presName="imagNode" presStyleLbl="fgImgPlace1" presStyleIdx="1" presStyleCnt="3" custScaleX="6098" custLinFactNeighborX="14363" custLinFactNeighborY="-11706"/>
      <dgm:spPr>
        <a:solidFill>
          <a:schemeClr val="accent4">
            <a:lumMod val="75000"/>
          </a:schemeClr>
        </a:solidFill>
      </dgm:spPr>
    </dgm:pt>
    <dgm:pt modelId="{1F10AB70-B4D4-42B6-9D52-3C8610A0AC0C}" type="pres">
      <dgm:prSet presAssocID="{6087BCEE-2421-44BA-9625-A28FEFFD870E}" presName="sibTrans" presStyleLbl="sibTrans2D1" presStyleIdx="0" presStyleCnt="0"/>
      <dgm:spPr/>
    </dgm:pt>
    <dgm:pt modelId="{639B0755-4FDB-4B08-A510-C1DE300018BD}" type="pres">
      <dgm:prSet presAssocID="{18313A69-2E09-4BDF-980B-B50F1CC044E7}" presName="compNode" presStyleCnt="0"/>
      <dgm:spPr/>
    </dgm:pt>
    <dgm:pt modelId="{297AE2F9-DC9A-4D00-9084-0D825074AA1C}" type="pres">
      <dgm:prSet presAssocID="{18313A69-2E09-4BDF-980B-B50F1CC044E7}" presName="node" presStyleLbl="node1" presStyleIdx="2" presStyleCnt="3" custScaleY="119724" custLinFactNeighborX="2873" custLinFactNeighborY="-3935">
        <dgm:presLayoutVars>
          <dgm:bulletEnabled val="1"/>
        </dgm:presLayoutVars>
      </dgm:prSet>
      <dgm:spPr/>
    </dgm:pt>
    <dgm:pt modelId="{8B9F7537-EA22-4FD5-ACA6-09D072377AA6}" type="pres">
      <dgm:prSet presAssocID="{18313A69-2E09-4BDF-980B-B50F1CC044E7}" presName="invisiNode" presStyleLbl="node1" presStyleIdx="2" presStyleCnt="3"/>
      <dgm:spPr/>
    </dgm:pt>
    <dgm:pt modelId="{EBCBCBA4-993E-46BB-80AC-32719751FE12}" type="pres">
      <dgm:prSet presAssocID="{18313A69-2E09-4BDF-980B-B50F1CC044E7}" presName="imagNode" presStyleLbl="fgImgPlace1" presStyleIdx="2" presStyleCnt="3" custFlipHor="1" custScaleX="6351" custScaleY="64831" custLinFactNeighborX="26571" custLinFactNeighborY="-14782"/>
      <dgm:spPr>
        <a:solidFill>
          <a:schemeClr val="accent4">
            <a:lumMod val="75000"/>
          </a:schemeClr>
        </a:solidFill>
      </dgm:spPr>
    </dgm:pt>
  </dgm:ptLst>
  <dgm:cxnLst>
    <dgm:cxn modelId="{8416730C-AF6A-4E42-9CB3-1CF02151C6E2}" type="presOf" srcId="{6087BCEE-2421-44BA-9625-A28FEFFD870E}" destId="{1F10AB70-B4D4-42B6-9D52-3C8610A0AC0C}" srcOrd="0" destOrd="0" presId="urn:microsoft.com/office/officeart/2005/8/layout/pList2"/>
    <dgm:cxn modelId="{32984921-1C0B-4BEE-AF55-4AFF58179096}" type="presOf" srcId="{D56D6128-33F2-4B42-B34E-4B580F0D3A7D}" destId="{F5789847-2935-4E05-BE7A-3E38BD207C05}" srcOrd="0" destOrd="0" presId="urn:microsoft.com/office/officeart/2005/8/layout/pList2"/>
    <dgm:cxn modelId="{5C2AE529-4450-4976-861F-4B39AD72C7AB}" srcId="{801739AA-3EC8-48E5-8B97-114A73666888}" destId="{18313A69-2E09-4BDF-980B-B50F1CC044E7}" srcOrd="2" destOrd="0" parTransId="{0C9099AC-C7E0-4FA4-8593-7BCDA9E9BF11}" sibTransId="{13F4C0C1-6BB7-40EA-9C03-11D1420090F5}"/>
    <dgm:cxn modelId="{7D4A783F-1C9D-421D-844E-BB960BE4FB49}" srcId="{801739AA-3EC8-48E5-8B97-114A73666888}" destId="{D56D6128-33F2-4B42-B34E-4B580F0D3A7D}" srcOrd="1" destOrd="0" parTransId="{FFB37A54-B8A2-4711-BAB6-71644289304C}" sibTransId="{6087BCEE-2421-44BA-9625-A28FEFFD870E}"/>
    <dgm:cxn modelId="{6108875B-9E92-499A-9B24-637A7D96D0D1}" type="presOf" srcId="{801739AA-3EC8-48E5-8B97-114A73666888}" destId="{B3D2E463-BB56-4595-A72D-F496CA5029E8}" srcOrd="0" destOrd="0" presId="urn:microsoft.com/office/officeart/2005/8/layout/pList2"/>
    <dgm:cxn modelId="{03A85777-104A-4F3D-BCA3-07639B72C67B}" srcId="{801739AA-3EC8-48E5-8B97-114A73666888}" destId="{E3AD7A1C-FDC6-4A68-8D03-BEC1F1403F9E}" srcOrd="0" destOrd="0" parTransId="{72B92F8C-79C5-4EB9-A456-74B724A1F187}" sibTransId="{D9DC938E-B74F-4740-81BE-E0FE0ED127B8}"/>
    <dgm:cxn modelId="{8C3B8B80-5E70-4979-8AF1-67F9D9DEB793}" type="presOf" srcId="{E3AD7A1C-FDC6-4A68-8D03-BEC1F1403F9E}" destId="{E10ECB4E-48EF-4FCA-A261-5D63AE675484}" srcOrd="0" destOrd="0" presId="urn:microsoft.com/office/officeart/2005/8/layout/pList2"/>
    <dgm:cxn modelId="{0696B2BD-65F3-4198-8D6E-96423B599704}" type="presOf" srcId="{D9DC938E-B74F-4740-81BE-E0FE0ED127B8}" destId="{F9DB35CB-7FD0-4B4F-B98C-0926EFD882A3}" srcOrd="0" destOrd="0" presId="urn:microsoft.com/office/officeart/2005/8/layout/pList2"/>
    <dgm:cxn modelId="{5E06EAE6-F029-4A50-971E-3276FD7E8954}" type="presOf" srcId="{18313A69-2E09-4BDF-980B-B50F1CC044E7}" destId="{297AE2F9-DC9A-4D00-9084-0D825074AA1C}" srcOrd="0" destOrd="0" presId="urn:microsoft.com/office/officeart/2005/8/layout/pList2"/>
    <dgm:cxn modelId="{408D2447-8890-4643-BC1D-FB498E6300CB}" type="presParOf" srcId="{B3D2E463-BB56-4595-A72D-F496CA5029E8}" destId="{E80A0191-53AB-4C03-8072-EA3B3EB44166}" srcOrd="0" destOrd="0" presId="urn:microsoft.com/office/officeart/2005/8/layout/pList2"/>
    <dgm:cxn modelId="{07D02CE9-C0DF-43FD-87D3-8D2AAEF2CD52}" type="presParOf" srcId="{B3D2E463-BB56-4595-A72D-F496CA5029E8}" destId="{AFBB47C3-043C-4C21-A8B6-32E4BFA28A2F}" srcOrd="1" destOrd="0" presId="urn:microsoft.com/office/officeart/2005/8/layout/pList2"/>
    <dgm:cxn modelId="{01380C3D-3B6F-4845-B09C-B3FDC0581927}" type="presParOf" srcId="{AFBB47C3-043C-4C21-A8B6-32E4BFA28A2F}" destId="{13512E31-5168-43B6-9FAF-6EC175A1CC56}" srcOrd="0" destOrd="0" presId="urn:microsoft.com/office/officeart/2005/8/layout/pList2"/>
    <dgm:cxn modelId="{77734AC7-4A48-4465-B473-D1D12E6192CF}" type="presParOf" srcId="{13512E31-5168-43B6-9FAF-6EC175A1CC56}" destId="{E10ECB4E-48EF-4FCA-A261-5D63AE675484}" srcOrd="0" destOrd="0" presId="urn:microsoft.com/office/officeart/2005/8/layout/pList2"/>
    <dgm:cxn modelId="{C52C2B20-395B-4B96-A410-502B3DB3B2BD}" type="presParOf" srcId="{13512E31-5168-43B6-9FAF-6EC175A1CC56}" destId="{AB69BC7C-2FF7-4757-8E61-E8E1709F7711}" srcOrd="1" destOrd="0" presId="urn:microsoft.com/office/officeart/2005/8/layout/pList2"/>
    <dgm:cxn modelId="{A43BFCEF-AEDD-46A2-B1DA-48073D5ED025}" type="presParOf" srcId="{13512E31-5168-43B6-9FAF-6EC175A1CC56}" destId="{BA88FC68-90B4-4AB6-BB1E-41962D1831C1}" srcOrd="2" destOrd="0" presId="urn:microsoft.com/office/officeart/2005/8/layout/pList2"/>
    <dgm:cxn modelId="{962F8C0B-BD92-44B3-A3A9-359AA4DE39AC}" type="presParOf" srcId="{AFBB47C3-043C-4C21-A8B6-32E4BFA28A2F}" destId="{F9DB35CB-7FD0-4B4F-B98C-0926EFD882A3}" srcOrd="1" destOrd="0" presId="urn:microsoft.com/office/officeart/2005/8/layout/pList2"/>
    <dgm:cxn modelId="{E6CE79DA-EFD4-456E-89FD-67EE2A637570}" type="presParOf" srcId="{AFBB47C3-043C-4C21-A8B6-32E4BFA28A2F}" destId="{2BDF3F26-7735-4B77-AD42-264C71F61FE3}" srcOrd="2" destOrd="0" presId="urn:microsoft.com/office/officeart/2005/8/layout/pList2"/>
    <dgm:cxn modelId="{A410361F-F424-430D-86FC-FDBA4EC0DA90}" type="presParOf" srcId="{2BDF3F26-7735-4B77-AD42-264C71F61FE3}" destId="{F5789847-2935-4E05-BE7A-3E38BD207C05}" srcOrd="0" destOrd="0" presId="urn:microsoft.com/office/officeart/2005/8/layout/pList2"/>
    <dgm:cxn modelId="{753A95D6-7F44-4A98-99DF-D676E06D8124}" type="presParOf" srcId="{2BDF3F26-7735-4B77-AD42-264C71F61FE3}" destId="{36D081C4-4099-4CC2-9874-F5D7DB45D13D}" srcOrd="1" destOrd="0" presId="urn:microsoft.com/office/officeart/2005/8/layout/pList2"/>
    <dgm:cxn modelId="{EFA93ED1-AE52-4836-A8BE-9FC3DEE85C3D}" type="presParOf" srcId="{2BDF3F26-7735-4B77-AD42-264C71F61FE3}" destId="{378B0BB2-1C0A-4C70-B758-F0B220CF4574}" srcOrd="2" destOrd="0" presId="urn:microsoft.com/office/officeart/2005/8/layout/pList2"/>
    <dgm:cxn modelId="{A16F1B86-D23B-4C94-92B9-7CAD8752A671}" type="presParOf" srcId="{AFBB47C3-043C-4C21-A8B6-32E4BFA28A2F}" destId="{1F10AB70-B4D4-42B6-9D52-3C8610A0AC0C}" srcOrd="3" destOrd="0" presId="urn:microsoft.com/office/officeart/2005/8/layout/pList2"/>
    <dgm:cxn modelId="{FD793849-A20D-4546-8EF8-21CEBBE3E3AB}" type="presParOf" srcId="{AFBB47C3-043C-4C21-A8B6-32E4BFA28A2F}" destId="{639B0755-4FDB-4B08-A510-C1DE300018BD}" srcOrd="4" destOrd="0" presId="urn:microsoft.com/office/officeart/2005/8/layout/pList2"/>
    <dgm:cxn modelId="{0B4D5F07-C613-42E3-B63B-6B136F2CC099}" type="presParOf" srcId="{639B0755-4FDB-4B08-A510-C1DE300018BD}" destId="{297AE2F9-DC9A-4D00-9084-0D825074AA1C}" srcOrd="0" destOrd="0" presId="urn:microsoft.com/office/officeart/2005/8/layout/pList2"/>
    <dgm:cxn modelId="{663564C3-B2EC-468C-B550-DC46D1AC03E4}" type="presParOf" srcId="{639B0755-4FDB-4B08-A510-C1DE300018BD}" destId="{8B9F7537-EA22-4FD5-ACA6-09D072377AA6}" srcOrd="1" destOrd="0" presId="urn:microsoft.com/office/officeart/2005/8/layout/pList2"/>
    <dgm:cxn modelId="{E07E9162-101C-44CE-863B-2EB6E5AD7367}" type="presParOf" srcId="{639B0755-4FDB-4B08-A510-C1DE300018BD}" destId="{EBCBCBA4-993E-46BB-80AC-32719751FE12}" srcOrd="2" destOrd="0" presId="urn:microsoft.com/office/officeart/2005/8/layout/pList2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01739AA-3EC8-48E5-8B97-114A73666888}" type="doc">
      <dgm:prSet loTypeId="urn:microsoft.com/office/officeart/2005/8/layout/pList2" loCatId="list" qsTypeId="urn:microsoft.com/office/officeart/2005/8/quickstyle/simple1#23" qsCatId="simple" csTypeId="urn:microsoft.com/office/officeart/2005/8/colors/accent1_2#26" csCatId="accent1" phldr="1"/>
      <dgm:spPr/>
    </dgm:pt>
    <dgm:pt modelId="{E3AD7A1C-FDC6-4A68-8D03-BEC1F1403F9E}">
      <dgm:prSet phldrT="[Text]" custT="1"/>
      <dgm:spPr>
        <a:solidFill>
          <a:schemeClr val="accent4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n-ZA" sz="2400" b="1" dirty="0">
              <a:solidFill>
                <a:schemeClr val="tx1"/>
              </a:solidFill>
            </a:rPr>
            <a:t>- </a:t>
          </a:r>
          <a:r>
            <a:rPr lang="en-ZA" sz="2000" b="1" dirty="0">
              <a:solidFill>
                <a:schemeClr val="tx1"/>
              </a:solidFill>
            </a:rPr>
            <a:t>Motion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 SENSOR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 Actuator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 Controller 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 Logic 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 Power Source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-Automation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 Instruction </a:t>
          </a:r>
        </a:p>
        <a:p>
          <a:pPr algn="ctr"/>
          <a:r>
            <a:rPr lang="en-ZA" sz="2000" b="1" dirty="0">
              <a:solidFill>
                <a:schemeClr val="tx1"/>
              </a:solidFill>
            </a:rPr>
            <a:t>-Computation </a:t>
          </a:r>
        </a:p>
        <a:p>
          <a:pPr algn="ctr"/>
          <a:endParaRPr lang="en-ZA" sz="2400" b="1" dirty="0">
            <a:solidFill>
              <a:schemeClr val="tx1"/>
            </a:solidFill>
          </a:endParaRPr>
        </a:p>
        <a:p>
          <a:pPr algn="ctr"/>
          <a:r>
            <a:rPr lang="en-ZA" sz="2400" b="1" dirty="0">
              <a:solidFill>
                <a:schemeClr val="tx1"/>
              </a:solidFill>
            </a:rPr>
            <a:t>-  </a:t>
          </a:r>
        </a:p>
        <a:p>
          <a:pPr algn="ctr"/>
          <a:endParaRPr lang="en-ZA" sz="2400" b="1" dirty="0">
            <a:solidFill>
              <a:schemeClr val="tx1"/>
            </a:solidFill>
          </a:endParaRPr>
        </a:p>
        <a:p>
          <a:pPr algn="ctr"/>
          <a:endParaRPr lang="en-ZA" sz="2400" b="1" dirty="0">
            <a:solidFill>
              <a:schemeClr val="tx1"/>
            </a:solidFill>
          </a:endParaRPr>
        </a:p>
      </dgm:t>
    </dgm:pt>
    <dgm:pt modelId="{72B92F8C-79C5-4EB9-A456-74B724A1F187}" cxnId="{03A85777-104A-4F3D-BCA3-07639B72C67B}" type="parTrans">
      <dgm:prSet/>
      <dgm:spPr/>
      <dgm:t>
        <a:bodyPr/>
        <a:lstStyle/>
        <a:p>
          <a:endParaRPr lang="en-ZA"/>
        </a:p>
      </dgm:t>
    </dgm:pt>
    <dgm:pt modelId="{D9DC938E-B74F-4740-81BE-E0FE0ED127B8}" cxnId="{03A85777-104A-4F3D-BCA3-07639B72C67B}" type="sibTrans">
      <dgm:prSet/>
      <dgm:spPr/>
      <dgm:t>
        <a:bodyPr/>
        <a:lstStyle/>
        <a:p>
          <a:endParaRPr lang="en-ZA"/>
        </a:p>
      </dgm:t>
    </dgm:pt>
    <dgm:pt modelId="{D56D6128-33F2-4B42-B34E-4B580F0D3A7D}">
      <dgm:prSet phldrT="[Text]" custT="1"/>
      <dgm:spPr>
        <a:solidFill>
          <a:schemeClr val="accent4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ZA" sz="2000" b="1" dirty="0">
              <a:solidFill>
                <a:schemeClr val="tx1"/>
              </a:solidFill>
            </a:rPr>
            <a:t>- Computational thinking</a:t>
          </a:r>
        </a:p>
        <a:p>
          <a:r>
            <a:rPr lang="en-ZA" sz="2000" b="1" dirty="0">
              <a:solidFill>
                <a:schemeClr val="tx1"/>
              </a:solidFill>
            </a:rPr>
            <a:t>-Design Thinking</a:t>
          </a:r>
        </a:p>
        <a:p>
          <a:r>
            <a:rPr lang="en-ZA" sz="2000" b="1" dirty="0">
              <a:solidFill>
                <a:schemeClr val="tx1"/>
              </a:solidFill>
            </a:rPr>
            <a:t>- Prototyping </a:t>
          </a:r>
        </a:p>
        <a:p>
          <a:r>
            <a:rPr lang="en-ZA" sz="2000" b="1" dirty="0">
              <a:solidFill>
                <a:schemeClr val="tx1"/>
              </a:solidFill>
            </a:rPr>
            <a:t>- Design and Construction</a:t>
          </a:r>
        </a:p>
        <a:p>
          <a:r>
            <a:rPr lang="en-ZA" sz="2000" b="1" dirty="0">
              <a:solidFill>
                <a:schemeClr val="tx1"/>
              </a:solidFill>
            </a:rPr>
            <a:t>- Algorithm Design</a:t>
          </a:r>
        </a:p>
        <a:p>
          <a:r>
            <a:rPr lang="en-ZA" sz="2000" b="1" dirty="0">
              <a:solidFill>
                <a:schemeClr val="tx1"/>
              </a:solidFill>
            </a:rPr>
            <a:t>- Testing and reconfiguration</a:t>
          </a:r>
        </a:p>
        <a:p>
          <a:r>
            <a:rPr lang="en-ZA" sz="2000" b="1" dirty="0">
              <a:solidFill>
                <a:schemeClr val="tx1"/>
              </a:solidFill>
            </a:rPr>
            <a:t>- Reflection and iteration</a:t>
          </a:r>
        </a:p>
        <a:p>
          <a:r>
            <a:rPr lang="en-ZA" sz="2000" b="1" dirty="0">
              <a:solidFill>
                <a:schemeClr val="tx1"/>
              </a:solidFill>
            </a:rPr>
            <a:t>- Creative Thinking</a:t>
          </a:r>
        </a:p>
        <a:p>
          <a:r>
            <a:rPr lang="en-ZA" sz="2000" b="1" dirty="0">
              <a:solidFill>
                <a:schemeClr val="tx1"/>
              </a:solidFill>
            </a:rPr>
            <a:t>- Logical Thinking</a:t>
          </a:r>
        </a:p>
        <a:p>
          <a:r>
            <a:rPr lang="en-ZA" sz="2000" b="1" dirty="0">
              <a:solidFill>
                <a:schemeClr val="tx1"/>
              </a:solidFill>
            </a:rPr>
            <a:t>- Creating Robotics Artefacts</a:t>
          </a:r>
        </a:p>
        <a:p>
          <a:r>
            <a:rPr lang="en-ZA" sz="2000" b="1" dirty="0">
              <a:solidFill>
                <a:schemeClr val="tx1"/>
              </a:solidFill>
            </a:rPr>
            <a:t>-  </a:t>
          </a:r>
        </a:p>
      </dgm:t>
    </dgm:pt>
    <dgm:pt modelId="{FFB37A54-B8A2-4711-BAB6-71644289304C}" cxnId="{7D4A783F-1C9D-421D-844E-BB960BE4FB49}" type="parTrans">
      <dgm:prSet/>
      <dgm:spPr/>
      <dgm:t>
        <a:bodyPr/>
        <a:lstStyle/>
        <a:p>
          <a:endParaRPr lang="en-ZA"/>
        </a:p>
      </dgm:t>
    </dgm:pt>
    <dgm:pt modelId="{6087BCEE-2421-44BA-9625-A28FEFFD870E}" cxnId="{7D4A783F-1C9D-421D-844E-BB960BE4FB49}" type="sibTrans">
      <dgm:prSet/>
      <dgm:spPr/>
      <dgm:t>
        <a:bodyPr/>
        <a:lstStyle/>
        <a:p>
          <a:endParaRPr lang="en-ZA"/>
        </a:p>
      </dgm:t>
    </dgm:pt>
    <dgm:pt modelId="{18313A69-2E09-4BDF-980B-B50F1CC044E7}">
      <dgm:prSet phldrT="[Text]" custT="1"/>
      <dgm:spPr>
        <a:solidFill>
          <a:schemeClr val="accent4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ZA" sz="2000" b="1" dirty="0">
              <a:solidFill>
                <a:schemeClr val="tx1"/>
              </a:solidFill>
            </a:rPr>
            <a:t>- Expressing and Creating</a:t>
          </a:r>
        </a:p>
        <a:p>
          <a:r>
            <a:rPr lang="en-ZA" sz="2000" b="1" dirty="0">
              <a:solidFill>
                <a:schemeClr val="tx1"/>
              </a:solidFill>
            </a:rPr>
            <a:t>- Innovation </a:t>
          </a:r>
        </a:p>
        <a:p>
          <a:r>
            <a:rPr lang="en-ZA" sz="2000" b="1" dirty="0">
              <a:solidFill>
                <a:schemeClr val="tx1"/>
              </a:solidFill>
            </a:rPr>
            <a:t>- Questioning </a:t>
          </a:r>
        </a:p>
        <a:p>
          <a:r>
            <a:rPr lang="en-ZA" sz="2000" b="1" dirty="0">
              <a:solidFill>
                <a:schemeClr val="tx1"/>
              </a:solidFill>
            </a:rPr>
            <a:t>- Connecting </a:t>
          </a:r>
        </a:p>
        <a:p>
          <a:r>
            <a:rPr lang="en-ZA" sz="2000" b="1" dirty="0">
              <a:solidFill>
                <a:schemeClr val="tx1"/>
              </a:solidFill>
            </a:rPr>
            <a:t>- Collaborating</a:t>
          </a:r>
        </a:p>
        <a:p>
          <a:r>
            <a:rPr lang="en-ZA" sz="2000" b="1" dirty="0">
              <a:solidFill>
                <a:schemeClr val="tx1"/>
              </a:solidFill>
            </a:rPr>
            <a:t>- Perseverance</a:t>
          </a:r>
        </a:p>
        <a:p>
          <a:r>
            <a:rPr lang="en-ZA" sz="2000" b="1" dirty="0">
              <a:solidFill>
                <a:schemeClr val="tx1"/>
              </a:solidFill>
            </a:rPr>
            <a:t>- Choice of conduct</a:t>
          </a:r>
        </a:p>
      </dgm:t>
    </dgm:pt>
    <dgm:pt modelId="{0C9099AC-C7E0-4FA4-8593-7BCDA9E9BF11}" cxnId="{5C2AE529-4450-4976-861F-4B39AD72C7AB}" type="parTrans">
      <dgm:prSet/>
      <dgm:spPr/>
      <dgm:t>
        <a:bodyPr/>
        <a:lstStyle/>
        <a:p>
          <a:endParaRPr lang="en-ZA"/>
        </a:p>
      </dgm:t>
    </dgm:pt>
    <dgm:pt modelId="{13F4C0C1-6BB7-40EA-9C03-11D1420090F5}" cxnId="{5C2AE529-4450-4976-861F-4B39AD72C7AB}" type="sibTrans">
      <dgm:prSet/>
      <dgm:spPr/>
      <dgm:t>
        <a:bodyPr/>
        <a:lstStyle/>
        <a:p>
          <a:endParaRPr lang="en-ZA"/>
        </a:p>
      </dgm:t>
    </dgm:pt>
    <dgm:pt modelId="{B3D2E463-BB56-4595-A72D-F496CA5029E8}" type="pres">
      <dgm:prSet presAssocID="{801739AA-3EC8-48E5-8B97-114A73666888}" presName="Name0" presStyleCnt="0">
        <dgm:presLayoutVars>
          <dgm:dir/>
          <dgm:resizeHandles val="exact"/>
        </dgm:presLayoutVars>
      </dgm:prSet>
      <dgm:spPr/>
    </dgm:pt>
    <dgm:pt modelId="{E80A0191-53AB-4C03-8072-EA3B3EB44166}" type="pres">
      <dgm:prSet presAssocID="{801739AA-3EC8-48E5-8B97-114A73666888}" presName="bkgdShp" presStyleLbl="alignAccFollowNode1" presStyleIdx="0" presStyleCnt="1" custScaleY="73516" custLinFactNeighborY="-2652"/>
      <dgm:spPr>
        <a:solidFill>
          <a:srgbClr val="92D050">
            <a:alpha val="90000"/>
          </a:srgbClr>
        </a:solidFill>
      </dgm:spPr>
    </dgm:pt>
    <dgm:pt modelId="{AFBB47C3-043C-4C21-A8B6-32E4BFA28A2F}" type="pres">
      <dgm:prSet presAssocID="{801739AA-3EC8-48E5-8B97-114A73666888}" presName="linComp" presStyleCnt="0"/>
      <dgm:spPr/>
    </dgm:pt>
    <dgm:pt modelId="{13512E31-5168-43B6-9FAF-6EC175A1CC56}" type="pres">
      <dgm:prSet presAssocID="{E3AD7A1C-FDC6-4A68-8D03-BEC1F1403F9E}" presName="compNode" presStyleCnt="0"/>
      <dgm:spPr/>
    </dgm:pt>
    <dgm:pt modelId="{E10ECB4E-48EF-4FCA-A261-5D63AE675484}" type="pres">
      <dgm:prSet presAssocID="{E3AD7A1C-FDC6-4A68-8D03-BEC1F1403F9E}" presName="node" presStyleLbl="node1" presStyleIdx="0" presStyleCnt="3" custScaleY="116231" custLinFactNeighborX="-766" custLinFactNeighborY="-8387">
        <dgm:presLayoutVars>
          <dgm:bulletEnabled val="1"/>
        </dgm:presLayoutVars>
      </dgm:prSet>
      <dgm:spPr/>
    </dgm:pt>
    <dgm:pt modelId="{AB69BC7C-2FF7-4757-8E61-E8E1709F7711}" type="pres">
      <dgm:prSet presAssocID="{E3AD7A1C-FDC6-4A68-8D03-BEC1F1403F9E}" presName="invisiNode" presStyleLbl="node1" presStyleIdx="0" presStyleCnt="3"/>
      <dgm:spPr/>
    </dgm:pt>
    <dgm:pt modelId="{BA88FC68-90B4-4AB6-BB1E-41962D1831C1}" type="pres">
      <dgm:prSet presAssocID="{E3AD7A1C-FDC6-4A68-8D03-BEC1F1403F9E}" presName="imagNode" presStyleLbl="fgImgPlace1" presStyleIdx="0" presStyleCnt="3" custScaleX="5635" custLinFactNeighborX="19032" custLinFactNeighborY="-2012"/>
      <dgm:spPr>
        <a:solidFill>
          <a:schemeClr val="accent4">
            <a:lumMod val="75000"/>
          </a:schemeClr>
        </a:solidFill>
      </dgm:spPr>
    </dgm:pt>
    <dgm:pt modelId="{F9DB35CB-7FD0-4B4F-B98C-0926EFD882A3}" type="pres">
      <dgm:prSet presAssocID="{D9DC938E-B74F-4740-81BE-E0FE0ED127B8}" presName="sibTrans" presStyleLbl="sibTrans2D1" presStyleIdx="0" presStyleCnt="0"/>
      <dgm:spPr/>
    </dgm:pt>
    <dgm:pt modelId="{2BDF3F26-7735-4B77-AD42-264C71F61FE3}" type="pres">
      <dgm:prSet presAssocID="{D56D6128-33F2-4B42-B34E-4B580F0D3A7D}" presName="compNode" presStyleCnt="0"/>
      <dgm:spPr/>
    </dgm:pt>
    <dgm:pt modelId="{F5789847-2935-4E05-BE7A-3E38BD207C05}" type="pres">
      <dgm:prSet presAssocID="{D56D6128-33F2-4B42-B34E-4B580F0D3A7D}" presName="node" presStyleLbl="node1" presStyleIdx="1" presStyleCnt="3" custScaleY="120817" custLinFactNeighborX="-359" custLinFactNeighborY="-4867">
        <dgm:presLayoutVars>
          <dgm:bulletEnabled val="1"/>
        </dgm:presLayoutVars>
      </dgm:prSet>
      <dgm:spPr/>
    </dgm:pt>
    <dgm:pt modelId="{36D081C4-4099-4CC2-9874-F5D7DB45D13D}" type="pres">
      <dgm:prSet presAssocID="{D56D6128-33F2-4B42-B34E-4B580F0D3A7D}" presName="invisiNode" presStyleLbl="node1" presStyleIdx="1" presStyleCnt="3"/>
      <dgm:spPr/>
    </dgm:pt>
    <dgm:pt modelId="{378B0BB2-1C0A-4C70-B758-F0B220CF4574}" type="pres">
      <dgm:prSet presAssocID="{D56D6128-33F2-4B42-B34E-4B580F0D3A7D}" presName="imagNode" presStyleLbl="fgImgPlace1" presStyleIdx="1" presStyleCnt="3" custScaleX="6098" custLinFactNeighborX="14363" custLinFactNeighborY="-11706"/>
      <dgm:spPr>
        <a:solidFill>
          <a:schemeClr val="accent4">
            <a:lumMod val="75000"/>
          </a:schemeClr>
        </a:solidFill>
      </dgm:spPr>
    </dgm:pt>
    <dgm:pt modelId="{1F10AB70-B4D4-42B6-9D52-3C8610A0AC0C}" type="pres">
      <dgm:prSet presAssocID="{6087BCEE-2421-44BA-9625-A28FEFFD870E}" presName="sibTrans" presStyleLbl="sibTrans2D1" presStyleIdx="0" presStyleCnt="0"/>
      <dgm:spPr/>
    </dgm:pt>
    <dgm:pt modelId="{639B0755-4FDB-4B08-A510-C1DE300018BD}" type="pres">
      <dgm:prSet presAssocID="{18313A69-2E09-4BDF-980B-B50F1CC044E7}" presName="compNode" presStyleCnt="0"/>
      <dgm:spPr/>
    </dgm:pt>
    <dgm:pt modelId="{297AE2F9-DC9A-4D00-9084-0D825074AA1C}" type="pres">
      <dgm:prSet presAssocID="{18313A69-2E09-4BDF-980B-B50F1CC044E7}" presName="node" presStyleLbl="node1" presStyleIdx="2" presStyleCnt="3" custScaleY="119724" custLinFactNeighborX="2873" custLinFactNeighborY="-3935">
        <dgm:presLayoutVars>
          <dgm:bulletEnabled val="1"/>
        </dgm:presLayoutVars>
      </dgm:prSet>
      <dgm:spPr/>
    </dgm:pt>
    <dgm:pt modelId="{8B9F7537-EA22-4FD5-ACA6-09D072377AA6}" type="pres">
      <dgm:prSet presAssocID="{18313A69-2E09-4BDF-980B-B50F1CC044E7}" presName="invisiNode" presStyleLbl="node1" presStyleIdx="2" presStyleCnt="3"/>
      <dgm:spPr/>
    </dgm:pt>
    <dgm:pt modelId="{EBCBCBA4-993E-46BB-80AC-32719751FE12}" type="pres">
      <dgm:prSet presAssocID="{18313A69-2E09-4BDF-980B-B50F1CC044E7}" presName="imagNode" presStyleLbl="fgImgPlace1" presStyleIdx="2" presStyleCnt="3" custFlipHor="1" custScaleX="6351" custScaleY="64831" custLinFactNeighborX="26571" custLinFactNeighborY="-14782"/>
      <dgm:spPr>
        <a:solidFill>
          <a:schemeClr val="accent4">
            <a:lumMod val="75000"/>
          </a:schemeClr>
        </a:solidFill>
      </dgm:spPr>
    </dgm:pt>
  </dgm:ptLst>
  <dgm:cxnLst>
    <dgm:cxn modelId="{8416730C-AF6A-4E42-9CB3-1CF02151C6E2}" type="presOf" srcId="{6087BCEE-2421-44BA-9625-A28FEFFD870E}" destId="{1F10AB70-B4D4-42B6-9D52-3C8610A0AC0C}" srcOrd="0" destOrd="0" presId="urn:microsoft.com/office/officeart/2005/8/layout/pList2"/>
    <dgm:cxn modelId="{32984921-1C0B-4BEE-AF55-4AFF58179096}" type="presOf" srcId="{D56D6128-33F2-4B42-B34E-4B580F0D3A7D}" destId="{F5789847-2935-4E05-BE7A-3E38BD207C05}" srcOrd="0" destOrd="0" presId="urn:microsoft.com/office/officeart/2005/8/layout/pList2"/>
    <dgm:cxn modelId="{5C2AE529-4450-4976-861F-4B39AD72C7AB}" srcId="{801739AA-3EC8-48E5-8B97-114A73666888}" destId="{18313A69-2E09-4BDF-980B-B50F1CC044E7}" srcOrd="2" destOrd="0" parTransId="{0C9099AC-C7E0-4FA4-8593-7BCDA9E9BF11}" sibTransId="{13F4C0C1-6BB7-40EA-9C03-11D1420090F5}"/>
    <dgm:cxn modelId="{7D4A783F-1C9D-421D-844E-BB960BE4FB49}" srcId="{801739AA-3EC8-48E5-8B97-114A73666888}" destId="{D56D6128-33F2-4B42-B34E-4B580F0D3A7D}" srcOrd="1" destOrd="0" parTransId="{FFB37A54-B8A2-4711-BAB6-71644289304C}" sibTransId="{6087BCEE-2421-44BA-9625-A28FEFFD870E}"/>
    <dgm:cxn modelId="{6108875B-9E92-499A-9B24-637A7D96D0D1}" type="presOf" srcId="{801739AA-3EC8-48E5-8B97-114A73666888}" destId="{B3D2E463-BB56-4595-A72D-F496CA5029E8}" srcOrd="0" destOrd="0" presId="urn:microsoft.com/office/officeart/2005/8/layout/pList2"/>
    <dgm:cxn modelId="{03A85777-104A-4F3D-BCA3-07639B72C67B}" srcId="{801739AA-3EC8-48E5-8B97-114A73666888}" destId="{E3AD7A1C-FDC6-4A68-8D03-BEC1F1403F9E}" srcOrd="0" destOrd="0" parTransId="{72B92F8C-79C5-4EB9-A456-74B724A1F187}" sibTransId="{D9DC938E-B74F-4740-81BE-E0FE0ED127B8}"/>
    <dgm:cxn modelId="{8C3B8B80-5E70-4979-8AF1-67F9D9DEB793}" type="presOf" srcId="{E3AD7A1C-FDC6-4A68-8D03-BEC1F1403F9E}" destId="{E10ECB4E-48EF-4FCA-A261-5D63AE675484}" srcOrd="0" destOrd="0" presId="urn:microsoft.com/office/officeart/2005/8/layout/pList2"/>
    <dgm:cxn modelId="{0696B2BD-65F3-4198-8D6E-96423B599704}" type="presOf" srcId="{D9DC938E-B74F-4740-81BE-E0FE0ED127B8}" destId="{F9DB35CB-7FD0-4B4F-B98C-0926EFD882A3}" srcOrd="0" destOrd="0" presId="urn:microsoft.com/office/officeart/2005/8/layout/pList2"/>
    <dgm:cxn modelId="{5E06EAE6-F029-4A50-971E-3276FD7E8954}" type="presOf" srcId="{18313A69-2E09-4BDF-980B-B50F1CC044E7}" destId="{297AE2F9-DC9A-4D00-9084-0D825074AA1C}" srcOrd="0" destOrd="0" presId="urn:microsoft.com/office/officeart/2005/8/layout/pList2"/>
    <dgm:cxn modelId="{408D2447-8890-4643-BC1D-FB498E6300CB}" type="presParOf" srcId="{B3D2E463-BB56-4595-A72D-F496CA5029E8}" destId="{E80A0191-53AB-4C03-8072-EA3B3EB44166}" srcOrd="0" destOrd="0" presId="urn:microsoft.com/office/officeart/2005/8/layout/pList2"/>
    <dgm:cxn modelId="{07D02CE9-C0DF-43FD-87D3-8D2AAEF2CD52}" type="presParOf" srcId="{B3D2E463-BB56-4595-A72D-F496CA5029E8}" destId="{AFBB47C3-043C-4C21-A8B6-32E4BFA28A2F}" srcOrd="1" destOrd="0" presId="urn:microsoft.com/office/officeart/2005/8/layout/pList2"/>
    <dgm:cxn modelId="{01380C3D-3B6F-4845-B09C-B3FDC0581927}" type="presParOf" srcId="{AFBB47C3-043C-4C21-A8B6-32E4BFA28A2F}" destId="{13512E31-5168-43B6-9FAF-6EC175A1CC56}" srcOrd="0" destOrd="0" presId="urn:microsoft.com/office/officeart/2005/8/layout/pList2"/>
    <dgm:cxn modelId="{77734AC7-4A48-4465-B473-D1D12E6192CF}" type="presParOf" srcId="{13512E31-5168-43B6-9FAF-6EC175A1CC56}" destId="{E10ECB4E-48EF-4FCA-A261-5D63AE675484}" srcOrd="0" destOrd="0" presId="urn:microsoft.com/office/officeart/2005/8/layout/pList2"/>
    <dgm:cxn modelId="{C52C2B20-395B-4B96-A410-502B3DB3B2BD}" type="presParOf" srcId="{13512E31-5168-43B6-9FAF-6EC175A1CC56}" destId="{AB69BC7C-2FF7-4757-8E61-E8E1709F7711}" srcOrd="1" destOrd="0" presId="urn:microsoft.com/office/officeart/2005/8/layout/pList2"/>
    <dgm:cxn modelId="{A43BFCEF-AEDD-46A2-B1DA-48073D5ED025}" type="presParOf" srcId="{13512E31-5168-43B6-9FAF-6EC175A1CC56}" destId="{BA88FC68-90B4-4AB6-BB1E-41962D1831C1}" srcOrd="2" destOrd="0" presId="urn:microsoft.com/office/officeart/2005/8/layout/pList2"/>
    <dgm:cxn modelId="{962F8C0B-BD92-44B3-A3A9-359AA4DE39AC}" type="presParOf" srcId="{AFBB47C3-043C-4C21-A8B6-32E4BFA28A2F}" destId="{F9DB35CB-7FD0-4B4F-B98C-0926EFD882A3}" srcOrd="1" destOrd="0" presId="urn:microsoft.com/office/officeart/2005/8/layout/pList2"/>
    <dgm:cxn modelId="{E6CE79DA-EFD4-456E-89FD-67EE2A637570}" type="presParOf" srcId="{AFBB47C3-043C-4C21-A8B6-32E4BFA28A2F}" destId="{2BDF3F26-7735-4B77-AD42-264C71F61FE3}" srcOrd="2" destOrd="0" presId="urn:microsoft.com/office/officeart/2005/8/layout/pList2"/>
    <dgm:cxn modelId="{A410361F-F424-430D-86FC-FDBA4EC0DA90}" type="presParOf" srcId="{2BDF3F26-7735-4B77-AD42-264C71F61FE3}" destId="{F5789847-2935-4E05-BE7A-3E38BD207C05}" srcOrd="0" destOrd="0" presId="urn:microsoft.com/office/officeart/2005/8/layout/pList2"/>
    <dgm:cxn modelId="{753A95D6-7F44-4A98-99DF-D676E06D8124}" type="presParOf" srcId="{2BDF3F26-7735-4B77-AD42-264C71F61FE3}" destId="{36D081C4-4099-4CC2-9874-F5D7DB45D13D}" srcOrd="1" destOrd="0" presId="urn:microsoft.com/office/officeart/2005/8/layout/pList2"/>
    <dgm:cxn modelId="{EFA93ED1-AE52-4836-A8BE-9FC3DEE85C3D}" type="presParOf" srcId="{2BDF3F26-7735-4B77-AD42-264C71F61FE3}" destId="{378B0BB2-1C0A-4C70-B758-F0B220CF4574}" srcOrd="2" destOrd="0" presId="urn:microsoft.com/office/officeart/2005/8/layout/pList2"/>
    <dgm:cxn modelId="{A16F1B86-D23B-4C94-92B9-7CAD8752A671}" type="presParOf" srcId="{AFBB47C3-043C-4C21-A8B6-32E4BFA28A2F}" destId="{1F10AB70-B4D4-42B6-9D52-3C8610A0AC0C}" srcOrd="3" destOrd="0" presId="urn:microsoft.com/office/officeart/2005/8/layout/pList2"/>
    <dgm:cxn modelId="{FD793849-A20D-4546-8EF8-21CEBBE3E3AB}" type="presParOf" srcId="{AFBB47C3-043C-4C21-A8B6-32E4BFA28A2F}" destId="{639B0755-4FDB-4B08-A510-C1DE300018BD}" srcOrd="4" destOrd="0" presId="urn:microsoft.com/office/officeart/2005/8/layout/pList2"/>
    <dgm:cxn modelId="{0B4D5F07-C613-42E3-B63B-6B136F2CC099}" type="presParOf" srcId="{639B0755-4FDB-4B08-A510-C1DE300018BD}" destId="{297AE2F9-DC9A-4D00-9084-0D825074AA1C}" srcOrd="0" destOrd="0" presId="urn:microsoft.com/office/officeart/2005/8/layout/pList2"/>
    <dgm:cxn modelId="{663564C3-B2EC-468C-B550-DC46D1AC03E4}" type="presParOf" srcId="{639B0755-4FDB-4B08-A510-C1DE300018BD}" destId="{8B9F7537-EA22-4FD5-ACA6-09D072377AA6}" srcOrd="1" destOrd="0" presId="urn:microsoft.com/office/officeart/2005/8/layout/pList2"/>
    <dgm:cxn modelId="{E07E9162-101C-44CE-863B-2EB6E5AD7367}" type="presParOf" srcId="{639B0755-4FDB-4B08-A510-C1DE300018BD}" destId="{EBCBCBA4-993E-46BB-80AC-32719751FE12}" srcOrd="2" destOrd="0" presId="urn:microsoft.com/office/officeart/2005/8/layout/pList2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3B6DA54-AF64-43DC-9289-B9ABD2924B8A}" type="doc">
      <dgm:prSet loTypeId="urn:microsoft.com/office/officeart/2005/8/layout/gear1#1" loCatId="cycle" qsTypeId="urn:microsoft.com/office/officeart/2005/8/quickstyle/simple1#24" qsCatId="simple" csTypeId="urn:microsoft.com/office/officeart/2005/8/colors/accent1_2#27" csCatId="accent1" phldr="1"/>
      <dgm:spPr/>
    </dgm:pt>
    <dgm:pt modelId="{D7E0D1D7-F52E-4BC2-9229-AF88B0C4328A}">
      <dgm:prSet phldrT="[Text]"/>
      <dgm:spPr>
        <a:solidFill>
          <a:srgbClr val="14EF03"/>
        </a:solidFill>
      </dgm:spPr>
      <dgm:t>
        <a:bodyPr/>
        <a:lstStyle/>
        <a:p>
          <a:r>
            <a:rPr lang="en-ZA" b="1" dirty="0">
              <a:solidFill>
                <a:schemeClr val="tx1"/>
              </a:solidFill>
            </a:rPr>
            <a:t>Digital Citizenship</a:t>
          </a:r>
        </a:p>
      </dgm:t>
    </dgm:pt>
    <dgm:pt modelId="{92FBFCD1-9F1E-4828-977C-80E41E69C040}" cxnId="{37E7D65A-C036-48F2-B214-EFEC069182E7}" type="parTrans">
      <dgm:prSet/>
      <dgm:spPr/>
      <dgm:t>
        <a:bodyPr/>
        <a:lstStyle/>
        <a:p>
          <a:endParaRPr lang="en-ZA"/>
        </a:p>
      </dgm:t>
    </dgm:pt>
    <dgm:pt modelId="{2CE28018-18BB-434F-8B49-01DBF86A08A0}" cxnId="{37E7D65A-C036-48F2-B214-EFEC069182E7}" type="sibTrans">
      <dgm:prSet/>
      <dgm:spPr/>
      <dgm:t>
        <a:bodyPr/>
        <a:lstStyle/>
        <a:p>
          <a:endParaRPr lang="en-ZA"/>
        </a:p>
      </dgm:t>
    </dgm:pt>
    <dgm:pt modelId="{44108CEF-0A5E-481F-8FC9-3F16D48C9AA6}">
      <dgm:prSet phldrT="[Text]"/>
      <dgm:spPr>
        <a:solidFill>
          <a:srgbClr val="00B050"/>
        </a:solidFill>
      </dgm:spPr>
      <dgm:t>
        <a:bodyPr/>
        <a:lstStyle/>
        <a:p>
          <a:r>
            <a:rPr lang="en-ZA" b="1" dirty="0">
              <a:solidFill>
                <a:schemeClr val="tx1"/>
              </a:solidFill>
            </a:rPr>
            <a:t>Digital Awareness</a:t>
          </a:r>
        </a:p>
      </dgm:t>
    </dgm:pt>
    <dgm:pt modelId="{DE5B2ED6-CF65-48FC-BE0B-515B3028ACBB}" cxnId="{D092B19B-237F-4B56-8156-E69B14CCC59F}" type="parTrans">
      <dgm:prSet/>
      <dgm:spPr/>
      <dgm:t>
        <a:bodyPr/>
        <a:lstStyle/>
        <a:p>
          <a:endParaRPr lang="en-ZA"/>
        </a:p>
      </dgm:t>
    </dgm:pt>
    <dgm:pt modelId="{29CFD2DF-984C-4B8F-A0F5-D5392F493AFC}" cxnId="{D092B19B-237F-4B56-8156-E69B14CCC59F}" type="sibTrans">
      <dgm:prSet/>
      <dgm:spPr/>
      <dgm:t>
        <a:bodyPr/>
        <a:lstStyle/>
        <a:p>
          <a:endParaRPr lang="en-ZA"/>
        </a:p>
      </dgm:t>
    </dgm:pt>
    <dgm:pt modelId="{2CB04638-9C41-43CD-B5C9-72D322E286D6}">
      <dgm:prSet phldrT="[Text]"/>
      <dgm:spPr>
        <a:solidFill>
          <a:srgbClr val="92D050"/>
        </a:solidFill>
      </dgm:spPr>
      <dgm:t>
        <a:bodyPr/>
        <a:lstStyle/>
        <a:p>
          <a:r>
            <a:rPr lang="en-ZA" b="1" dirty="0">
              <a:solidFill>
                <a:schemeClr val="tx1"/>
              </a:solidFill>
            </a:rPr>
            <a:t>Digital skills</a:t>
          </a:r>
        </a:p>
      </dgm:t>
    </dgm:pt>
    <dgm:pt modelId="{0C8F8B36-961C-453C-BE82-0BAE7279B570}" cxnId="{74B29521-1118-446D-AECC-DB326B043854}" type="parTrans">
      <dgm:prSet/>
      <dgm:spPr/>
      <dgm:t>
        <a:bodyPr/>
        <a:lstStyle/>
        <a:p>
          <a:endParaRPr lang="en-ZA"/>
        </a:p>
      </dgm:t>
    </dgm:pt>
    <dgm:pt modelId="{7C4790E6-9064-4600-AC83-7F114E758304}" cxnId="{74B29521-1118-446D-AECC-DB326B043854}" type="sibTrans">
      <dgm:prSet/>
      <dgm:spPr/>
      <dgm:t>
        <a:bodyPr/>
        <a:lstStyle/>
        <a:p>
          <a:endParaRPr lang="en-ZA"/>
        </a:p>
      </dgm:t>
    </dgm:pt>
    <dgm:pt modelId="{626E4B06-3254-4338-B2FE-66FEA9CBBB73}" type="pres">
      <dgm:prSet presAssocID="{E3B6DA54-AF64-43DC-9289-B9ABD2924B8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54F5D2B-1AF5-4118-BFD9-CE7E2D170EA5}" type="pres">
      <dgm:prSet presAssocID="{D7E0D1D7-F52E-4BC2-9229-AF88B0C4328A}" presName="gear1" presStyleLbl="node1" presStyleIdx="0" presStyleCnt="3">
        <dgm:presLayoutVars>
          <dgm:chMax val="1"/>
          <dgm:bulletEnabled val="1"/>
        </dgm:presLayoutVars>
      </dgm:prSet>
      <dgm:spPr/>
    </dgm:pt>
    <dgm:pt modelId="{6714ED62-AC98-44C3-943F-779AE49D5CBD}" type="pres">
      <dgm:prSet presAssocID="{D7E0D1D7-F52E-4BC2-9229-AF88B0C4328A}" presName="gear1srcNode" presStyleLbl="node1" presStyleIdx="0" presStyleCnt="3"/>
      <dgm:spPr/>
    </dgm:pt>
    <dgm:pt modelId="{190F70A7-A725-4CB9-A54A-D964C8170269}" type="pres">
      <dgm:prSet presAssocID="{D7E0D1D7-F52E-4BC2-9229-AF88B0C4328A}" presName="gear1dstNode" presStyleLbl="node1" presStyleIdx="0" presStyleCnt="3"/>
      <dgm:spPr/>
    </dgm:pt>
    <dgm:pt modelId="{97CAB7CE-C6B1-4367-B9C9-6477ABE92503}" type="pres">
      <dgm:prSet presAssocID="{44108CEF-0A5E-481F-8FC9-3F16D48C9AA6}" presName="gear2" presStyleLbl="node1" presStyleIdx="1" presStyleCnt="3">
        <dgm:presLayoutVars>
          <dgm:chMax val="1"/>
          <dgm:bulletEnabled val="1"/>
        </dgm:presLayoutVars>
      </dgm:prSet>
      <dgm:spPr/>
    </dgm:pt>
    <dgm:pt modelId="{B9C1CDD4-FB8F-45D7-8FFE-6F19E0589369}" type="pres">
      <dgm:prSet presAssocID="{44108CEF-0A5E-481F-8FC9-3F16D48C9AA6}" presName="gear2srcNode" presStyleLbl="node1" presStyleIdx="1" presStyleCnt="3"/>
      <dgm:spPr/>
    </dgm:pt>
    <dgm:pt modelId="{EA478EB5-810E-482A-8B20-F11AFE4685BD}" type="pres">
      <dgm:prSet presAssocID="{44108CEF-0A5E-481F-8FC9-3F16D48C9AA6}" presName="gear2dstNode" presStyleLbl="node1" presStyleIdx="1" presStyleCnt="3"/>
      <dgm:spPr/>
    </dgm:pt>
    <dgm:pt modelId="{53200264-D31D-4D4E-BFCC-A76D29918EE3}" type="pres">
      <dgm:prSet presAssocID="{2CB04638-9C41-43CD-B5C9-72D322E286D6}" presName="gear3" presStyleLbl="node1" presStyleIdx="2" presStyleCnt="3"/>
      <dgm:spPr/>
    </dgm:pt>
    <dgm:pt modelId="{1C574BC7-9F9F-490E-9C83-83A031C29504}" type="pres">
      <dgm:prSet presAssocID="{2CB04638-9C41-43CD-B5C9-72D322E286D6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C0E39DC6-7DA1-44BB-895D-F05DBB1F875D}" type="pres">
      <dgm:prSet presAssocID="{2CB04638-9C41-43CD-B5C9-72D322E286D6}" presName="gear3srcNode" presStyleLbl="node1" presStyleIdx="2" presStyleCnt="3"/>
      <dgm:spPr/>
    </dgm:pt>
    <dgm:pt modelId="{696241A3-56CC-4C32-BF62-83035A24B910}" type="pres">
      <dgm:prSet presAssocID="{2CB04638-9C41-43CD-B5C9-72D322E286D6}" presName="gear3dstNode" presStyleLbl="node1" presStyleIdx="2" presStyleCnt="3"/>
      <dgm:spPr/>
    </dgm:pt>
    <dgm:pt modelId="{03FE44A6-BB95-4595-BDE0-EF7F8EA8C266}" type="pres">
      <dgm:prSet presAssocID="{2CE28018-18BB-434F-8B49-01DBF86A08A0}" presName="connector1" presStyleLbl="sibTrans2D1" presStyleIdx="0" presStyleCnt="3"/>
      <dgm:spPr/>
    </dgm:pt>
    <dgm:pt modelId="{684BA512-1616-4499-9C14-7CD952FF65BF}" type="pres">
      <dgm:prSet presAssocID="{29CFD2DF-984C-4B8F-A0F5-D5392F493AFC}" presName="connector2" presStyleLbl="sibTrans2D1" presStyleIdx="1" presStyleCnt="3"/>
      <dgm:spPr/>
    </dgm:pt>
    <dgm:pt modelId="{247A74E4-1BF3-4DC5-9B8E-C92A732DF38A}" type="pres">
      <dgm:prSet presAssocID="{7C4790E6-9064-4600-AC83-7F114E758304}" presName="connector3" presStyleLbl="sibTrans2D1" presStyleIdx="2" presStyleCnt="3"/>
      <dgm:spPr/>
    </dgm:pt>
  </dgm:ptLst>
  <dgm:cxnLst>
    <dgm:cxn modelId="{57CBA805-95DF-4915-AC64-59E02021311B}" type="presOf" srcId="{2CB04638-9C41-43CD-B5C9-72D322E286D6}" destId="{C0E39DC6-7DA1-44BB-895D-F05DBB1F875D}" srcOrd="2" destOrd="0" presId="urn:microsoft.com/office/officeart/2005/8/layout/gear1#1"/>
    <dgm:cxn modelId="{FED0890C-4C35-4128-A54B-054E4751EB4B}" type="presOf" srcId="{E3B6DA54-AF64-43DC-9289-B9ABD2924B8A}" destId="{626E4B06-3254-4338-B2FE-66FEA9CBBB73}" srcOrd="0" destOrd="0" presId="urn:microsoft.com/office/officeart/2005/8/layout/gear1#1"/>
    <dgm:cxn modelId="{74B29521-1118-446D-AECC-DB326B043854}" srcId="{E3B6DA54-AF64-43DC-9289-B9ABD2924B8A}" destId="{2CB04638-9C41-43CD-B5C9-72D322E286D6}" srcOrd="2" destOrd="0" parTransId="{0C8F8B36-961C-453C-BE82-0BAE7279B570}" sibTransId="{7C4790E6-9064-4600-AC83-7F114E758304}"/>
    <dgm:cxn modelId="{B30B9E21-C35F-4CB1-8BF6-983D6E9EFA61}" type="presOf" srcId="{2CE28018-18BB-434F-8B49-01DBF86A08A0}" destId="{03FE44A6-BB95-4595-BDE0-EF7F8EA8C266}" srcOrd="0" destOrd="0" presId="urn:microsoft.com/office/officeart/2005/8/layout/gear1#1"/>
    <dgm:cxn modelId="{D1774D29-71C1-4656-BCFD-03368BA0D51F}" type="presOf" srcId="{7C4790E6-9064-4600-AC83-7F114E758304}" destId="{247A74E4-1BF3-4DC5-9B8E-C92A732DF38A}" srcOrd="0" destOrd="0" presId="urn:microsoft.com/office/officeart/2005/8/layout/gear1#1"/>
    <dgm:cxn modelId="{F8DF8F2B-C3C5-4708-8683-260952CF1A58}" type="presOf" srcId="{29CFD2DF-984C-4B8F-A0F5-D5392F493AFC}" destId="{684BA512-1616-4499-9C14-7CD952FF65BF}" srcOrd="0" destOrd="0" presId="urn:microsoft.com/office/officeart/2005/8/layout/gear1#1"/>
    <dgm:cxn modelId="{5E3D4130-AACB-4424-BDB8-50E427BA5216}" type="presOf" srcId="{2CB04638-9C41-43CD-B5C9-72D322E286D6}" destId="{696241A3-56CC-4C32-BF62-83035A24B910}" srcOrd="3" destOrd="0" presId="urn:microsoft.com/office/officeart/2005/8/layout/gear1#1"/>
    <dgm:cxn modelId="{61793E49-1082-466B-BAE1-F9327633E22E}" type="presOf" srcId="{D7E0D1D7-F52E-4BC2-9229-AF88B0C4328A}" destId="{190F70A7-A725-4CB9-A54A-D964C8170269}" srcOrd="2" destOrd="0" presId="urn:microsoft.com/office/officeart/2005/8/layout/gear1#1"/>
    <dgm:cxn modelId="{37E7D65A-C036-48F2-B214-EFEC069182E7}" srcId="{E3B6DA54-AF64-43DC-9289-B9ABD2924B8A}" destId="{D7E0D1D7-F52E-4BC2-9229-AF88B0C4328A}" srcOrd="0" destOrd="0" parTransId="{92FBFCD1-9F1E-4828-977C-80E41E69C040}" sibTransId="{2CE28018-18BB-434F-8B49-01DBF86A08A0}"/>
    <dgm:cxn modelId="{7C74B791-72C7-4FE4-934E-10BA249AC2AF}" type="presOf" srcId="{2CB04638-9C41-43CD-B5C9-72D322E286D6}" destId="{53200264-D31D-4D4E-BFCC-A76D29918EE3}" srcOrd="0" destOrd="0" presId="urn:microsoft.com/office/officeart/2005/8/layout/gear1#1"/>
    <dgm:cxn modelId="{EC0A0594-1FA6-4960-B439-1BC5D8A2E4F5}" type="presOf" srcId="{44108CEF-0A5E-481F-8FC9-3F16D48C9AA6}" destId="{B9C1CDD4-FB8F-45D7-8FFE-6F19E0589369}" srcOrd="1" destOrd="0" presId="urn:microsoft.com/office/officeart/2005/8/layout/gear1#1"/>
    <dgm:cxn modelId="{D092B19B-237F-4B56-8156-E69B14CCC59F}" srcId="{E3B6DA54-AF64-43DC-9289-B9ABD2924B8A}" destId="{44108CEF-0A5E-481F-8FC9-3F16D48C9AA6}" srcOrd="1" destOrd="0" parTransId="{DE5B2ED6-CF65-48FC-BE0B-515B3028ACBB}" sibTransId="{29CFD2DF-984C-4B8F-A0F5-D5392F493AFC}"/>
    <dgm:cxn modelId="{B5D2D3EA-00B1-4872-B916-745025FF7B19}" type="presOf" srcId="{44108CEF-0A5E-481F-8FC9-3F16D48C9AA6}" destId="{EA478EB5-810E-482A-8B20-F11AFE4685BD}" srcOrd="2" destOrd="0" presId="urn:microsoft.com/office/officeart/2005/8/layout/gear1#1"/>
    <dgm:cxn modelId="{095F53EF-67ED-4811-BA3C-B5922A6CEABC}" type="presOf" srcId="{D7E0D1D7-F52E-4BC2-9229-AF88B0C4328A}" destId="{554F5D2B-1AF5-4118-BFD9-CE7E2D170EA5}" srcOrd="0" destOrd="0" presId="urn:microsoft.com/office/officeart/2005/8/layout/gear1#1"/>
    <dgm:cxn modelId="{0E63D3EF-A15F-4AB4-A9B6-08718F8F5645}" type="presOf" srcId="{D7E0D1D7-F52E-4BC2-9229-AF88B0C4328A}" destId="{6714ED62-AC98-44C3-943F-779AE49D5CBD}" srcOrd="1" destOrd="0" presId="urn:microsoft.com/office/officeart/2005/8/layout/gear1#1"/>
    <dgm:cxn modelId="{B69F97F6-5754-405B-83FF-CEC7CF3C7726}" type="presOf" srcId="{44108CEF-0A5E-481F-8FC9-3F16D48C9AA6}" destId="{97CAB7CE-C6B1-4367-B9C9-6477ABE92503}" srcOrd="0" destOrd="0" presId="urn:microsoft.com/office/officeart/2005/8/layout/gear1#1"/>
    <dgm:cxn modelId="{66D045F8-15E5-41DF-847E-EC461E094DAF}" type="presOf" srcId="{2CB04638-9C41-43CD-B5C9-72D322E286D6}" destId="{1C574BC7-9F9F-490E-9C83-83A031C29504}" srcOrd="1" destOrd="0" presId="urn:microsoft.com/office/officeart/2005/8/layout/gear1#1"/>
    <dgm:cxn modelId="{008E4423-4904-4BC9-AC4A-E658D51966A9}" type="presParOf" srcId="{626E4B06-3254-4338-B2FE-66FEA9CBBB73}" destId="{554F5D2B-1AF5-4118-BFD9-CE7E2D170EA5}" srcOrd="0" destOrd="0" presId="urn:microsoft.com/office/officeart/2005/8/layout/gear1#1"/>
    <dgm:cxn modelId="{A55B5472-5133-4B25-807F-E40E8F3478AF}" type="presParOf" srcId="{626E4B06-3254-4338-B2FE-66FEA9CBBB73}" destId="{6714ED62-AC98-44C3-943F-779AE49D5CBD}" srcOrd="1" destOrd="0" presId="urn:microsoft.com/office/officeart/2005/8/layout/gear1#1"/>
    <dgm:cxn modelId="{C0672218-3DAB-4352-85DB-B914C829C1AC}" type="presParOf" srcId="{626E4B06-3254-4338-B2FE-66FEA9CBBB73}" destId="{190F70A7-A725-4CB9-A54A-D964C8170269}" srcOrd="2" destOrd="0" presId="urn:microsoft.com/office/officeart/2005/8/layout/gear1#1"/>
    <dgm:cxn modelId="{FECE4708-D795-4309-ADFE-4F9C34AE4D67}" type="presParOf" srcId="{626E4B06-3254-4338-B2FE-66FEA9CBBB73}" destId="{97CAB7CE-C6B1-4367-B9C9-6477ABE92503}" srcOrd="3" destOrd="0" presId="urn:microsoft.com/office/officeart/2005/8/layout/gear1#1"/>
    <dgm:cxn modelId="{F93F98FE-012A-47A9-AE41-AB0B0B3C94A6}" type="presParOf" srcId="{626E4B06-3254-4338-B2FE-66FEA9CBBB73}" destId="{B9C1CDD4-FB8F-45D7-8FFE-6F19E0589369}" srcOrd="4" destOrd="0" presId="urn:microsoft.com/office/officeart/2005/8/layout/gear1#1"/>
    <dgm:cxn modelId="{EF6729E0-6DA6-494B-867A-6E20D5629F17}" type="presParOf" srcId="{626E4B06-3254-4338-B2FE-66FEA9CBBB73}" destId="{EA478EB5-810E-482A-8B20-F11AFE4685BD}" srcOrd="5" destOrd="0" presId="urn:microsoft.com/office/officeart/2005/8/layout/gear1#1"/>
    <dgm:cxn modelId="{A0C1C3A0-909B-4F9D-931E-F969A242958B}" type="presParOf" srcId="{626E4B06-3254-4338-B2FE-66FEA9CBBB73}" destId="{53200264-D31D-4D4E-BFCC-A76D29918EE3}" srcOrd="6" destOrd="0" presId="urn:microsoft.com/office/officeart/2005/8/layout/gear1#1"/>
    <dgm:cxn modelId="{AF2C1F6E-CD79-419D-8288-D48F6CDD4893}" type="presParOf" srcId="{626E4B06-3254-4338-B2FE-66FEA9CBBB73}" destId="{1C574BC7-9F9F-490E-9C83-83A031C29504}" srcOrd="7" destOrd="0" presId="urn:microsoft.com/office/officeart/2005/8/layout/gear1#1"/>
    <dgm:cxn modelId="{7B165348-1778-46CE-9772-AFCF609F176A}" type="presParOf" srcId="{626E4B06-3254-4338-B2FE-66FEA9CBBB73}" destId="{C0E39DC6-7DA1-44BB-895D-F05DBB1F875D}" srcOrd="8" destOrd="0" presId="urn:microsoft.com/office/officeart/2005/8/layout/gear1#1"/>
    <dgm:cxn modelId="{6FF804ED-67FE-44FF-8B51-BEA569302746}" type="presParOf" srcId="{626E4B06-3254-4338-B2FE-66FEA9CBBB73}" destId="{696241A3-56CC-4C32-BF62-83035A24B910}" srcOrd="9" destOrd="0" presId="urn:microsoft.com/office/officeart/2005/8/layout/gear1#1"/>
    <dgm:cxn modelId="{8660437C-48E1-47E5-9808-D0550751B7EE}" type="presParOf" srcId="{626E4B06-3254-4338-B2FE-66FEA9CBBB73}" destId="{03FE44A6-BB95-4595-BDE0-EF7F8EA8C266}" srcOrd="10" destOrd="0" presId="urn:microsoft.com/office/officeart/2005/8/layout/gear1#1"/>
    <dgm:cxn modelId="{18438CA1-CB92-4978-B619-C39D502CEFFC}" type="presParOf" srcId="{626E4B06-3254-4338-B2FE-66FEA9CBBB73}" destId="{684BA512-1616-4499-9C14-7CD952FF65BF}" srcOrd="11" destOrd="0" presId="urn:microsoft.com/office/officeart/2005/8/layout/gear1#1"/>
    <dgm:cxn modelId="{8456B7F6-DEDD-4FE4-9622-5023A6367668}" type="presParOf" srcId="{626E4B06-3254-4338-B2FE-66FEA9CBBB73}" destId="{247A74E4-1BF3-4DC5-9B8E-C92A732DF38A}" srcOrd="12" destOrd="0" presId="urn:microsoft.com/office/officeart/2005/8/layout/gear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2360948-1ACA-4BBD-B778-7B1754A068DA}" type="doc">
      <dgm:prSet loTypeId="urn:microsoft.com/office/officeart/2011/layout/CircleProcess#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ZA"/>
        </a:p>
      </dgm:t>
    </dgm:pt>
    <dgm:pt modelId="{A7E9000B-7CFF-4552-A8C4-A5F3DE1A2E16}" type="pres">
      <dgm:prSet presAssocID="{32360948-1ACA-4BBD-B778-7B1754A068DA}" presName="Name0" presStyleCnt="0">
        <dgm:presLayoutVars>
          <dgm:chMax val="11"/>
          <dgm:chPref val="11"/>
          <dgm:dir/>
          <dgm:resizeHandles/>
        </dgm:presLayoutVars>
      </dgm:prSet>
      <dgm:spPr/>
    </dgm:pt>
  </dgm:ptLst>
  <dgm:cxnLst>
    <dgm:cxn modelId="{79F15C92-1C92-4666-BFD8-DAD90E34778C}" type="presOf" srcId="{32360948-1ACA-4BBD-B778-7B1754A068DA}" destId="{A7E9000B-7CFF-4552-A8C4-A5F3DE1A2E16}" srcOrd="0" destOrd="0" presId="urn:microsoft.com/office/officeart/2011/layout/CircleProcess#1"/>
  </dgm:cxnLst>
  <dgm:bg>
    <a:blipFill>
      <a:blip xmlns:r="http://schemas.openxmlformats.org/officeDocument/2006/relationships" r:embed="rId1">
        <a:extLst>
          <a:ext uri="{28A0092B-C50C-407E-A947-70E740481C1C}">
            <a14:useLocalDpi xmlns:a14="http://schemas.microsoft.com/office/drawing/2010/main" val="0"/>
          </a:ext>
        </a:extLst>
      </a:blip>
      <a:stretch>
        <a:fillRect/>
      </a:stretch>
    </a:blipFill>
  </dgm:bg>
  <dgm:whole>
    <a:ln w="28575"/>
  </dgm:whole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001501" cy="5826034"/>
        <a:chOff x="0" y="0"/>
        <a:chExt cx="12001501" cy="5826034"/>
      </a:xfrm>
      <a:scene3d>
        <a:camera prst="orthographicFront">
          <a:rot lat="0" lon="0" rev="0"/>
        </a:camera>
        <a:lightRig rig="balanced" dir="t">
          <a:rot lat="0" lon="0" rev="8700000"/>
        </a:lightRig>
      </a:scene3d>
    </dsp:grpSpPr>
    <dsp:sp modelId="{CEB5B2FC-FB1B-4703-B640-E9D2AE7DFAE4}">
      <dsp:nvSpPr>
        <dsp:cNvPr id="3" name="Isosceles Triangle 2"/>
        <dsp:cNvSpPr/>
      </dsp:nvSpPr>
      <dsp:spPr bwMode="white">
        <a:xfrm>
          <a:off x="0" y="0"/>
          <a:ext cx="5826034" cy="5826034"/>
        </a:xfrm>
        <a:prstGeom prst="triangle">
          <a:avLst/>
        </a:prstGeom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0" y="0"/>
        <a:ext cx="5826034" cy="5826034"/>
      </dsp:txXfrm>
    </dsp:sp>
    <dsp:sp modelId="{628816B7-A4CD-44A7-A77B-1CBF3942DF86}">
      <dsp:nvSpPr>
        <dsp:cNvPr id="4" name="Rounded Rectangle 3"/>
        <dsp:cNvSpPr/>
      </dsp:nvSpPr>
      <dsp:spPr bwMode="white">
        <a:xfrm>
          <a:off x="3700044" y="130228"/>
          <a:ext cx="3786922" cy="919967"/>
        </a:xfrm>
        <a:prstGeom prst="roundRect">
          <a:avLst/>
        </a:prstGeom>
        <a:solidFill>
          <a:schemeClr val="bg1"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60960" tIns="60960" rIns="60960" bIns="6096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rgbClr val="C00000"/>
              </a:solidFill>
            </a:rPr>
            <a:t>OVERVIEW OF POLICIES IMPACTING ON CODING AND ROBOTICS:</a:t>
          </a:r>
          <a:r>
            <a:rPr lang="en-ZA" sz="1600" b="1" dirty="0">
              <a:solidFill>
                <a:schemeClr val="bg1"/>
              </a:solidFill>
            </a:rPr>
            <a:t>:</a:t>
          </a:r>
          <a:endParaRPr>
            <a:solidFill>
              <a:schemeClr val="dk1"/>
            </a:solidFill>
          </a:endParaRPr>
        </a:p>
      </dsp:txBody>
      <dsp:txXfrm>
        <a:off x="3700044" y="130228"/>
        <a:ext cx="3786922" cy="919967"/>
      </dsp:txXfrm>
    </dsp:sp>
    <dsp:sp modelId="{26757464-E48A-4ACD-80FE-621C59AA5E6C}">
      <dsp:nvSpPr>
        <dsp:cNvPr id="5" name="Rounded Rectangle 4"/>
        <dsp:cNvSpPr/>
      </dsp:nvSpPr>
      <dsp:spPr bwMode="white">
        <a:xfrm>
          <a:off x="2826571" y="1576265"/>
          <a:ext cx="5512054" cy="1227171"/>
        </a:xfrm>
        <a:prstGeom prst="round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76200" tIns="76200" rIns="76200" bIns="762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lvl="0"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dk1"/>
              </a:solidFill>
            </a:rPr>
            <a:t>- National Curriculum  and Assessment Policy Statement for each approved school subject.</a:t>
          </a:r>
          <a:endParaRPr lang="en-ZA" sz="2000" b="1" dirty="0">
            <a:solidFill>
              <a:schemeClr val="dk1"/>
            </a:solidFill>
          </a:endParaRPr>
        </a:p>
        <a:p>
          <a:pPr lvl="0"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dk1"/>
              </a:solidFill>
            </a:rPr>
            <a:t> </a:t>
          </a:r>
          <a:endParaRPr>
            <a:solidFill>
              <a:schemeClr val="dk1"/>
            </a:solidFill>
          </a:endParaRPr>
        </a:p>
      </dsp:txBody>
      <dsp:txXfrm>
        <a:off x="2826571" y="1576265"/>
        <a:ext cx="5512054" cy="1227171"/>
      </dsp:txXfrm>
    </dsp:sp>
    <dsp:sp modelId="{612049C1-2C70-48AF-A395-4237C3FC6AA3}">
      <dsp:nvSpPr>
        <dsp:cNvPr id="6" name="Rounded Rectangle 5"/>
        <dsp:cNvSpPr/>
      </dsp:nvSpPr>
      <dsp:spPr bwMode="white">
        <a:xfrm>
          <a:off x="3439958" y="2982451"/>
          <a:ext cx="5245796" cy="919967"/>
        </a:xfrm>
        <a:prstGeom prst="round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76200" tIns="76200" rIns="76200" bIns="762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lvl="0"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>
              <a:solidFill>
                <a:schemeClr val="dk1"/>
              </a:solidFill>
            </a:rPr>
            <a:t>- The National Policy Pertaining to the Program and Promotion Requirements (GR to G 12).</a:t>
          </a:r>
          <a:endParaRPr>
            <a:solidFill>
              <a:schemeClr val="dk1"/>
            </a:solidFill>
          </a:endParaRPr>
        </a:p>
      </dsp:txBody>
      <dsp:txXfrm>
        <a:off x="3439958" y="2982451"/>
        <a:ext cx="5245796" cy="919967"/>
      </dsp:txXfrm>
    </dsp:sp>
    <dsp:sp modelId="{F21689C6-37BD-4ACB-BACB-89951DB56834}">
      <dsp:nvSpPr>
        <dsp:cNvPr id="7" name="Rounded Rectangle 6"/>
        <dsp:cNvSpPr/>
      </dsp:nvSpPr>
      <dsp:spPr bwMode="white">
        <a:xfrm>
          <a:off x="4506620" y="4065613"/>
          <a:ext cx="5242615" cy="1133739"/>
        </a:xfrm>
        <a:prstGeom prst="round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28575">
          <a:solidFill>
            <a:schemeClr val="tx1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 prst="artDeco"/>
        </a:sp3d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76200" tIns="76200" rIns="76200" bIns="762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lvl="0"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>
              <a:solidFill>
                <a:schemeClr val="dk1"/>
              </a:solidFill>
            </a:rPr>
            <a:t>- National Protocol on Assessment. </a:t>
          </a:r>
          <a:endParaRPr>
            <a:solidFill>
              <a:schemeClr val="dk1"/>
            </a:solidFill>
          </a:endParaRPr>
        </a:p>
      </dsp:txBody>
      <dsp:txXfrm>
        <a:off x="4506620" y="4065613"/>
        <a:ext cx="5242615" cy="11337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5605398"/>
        <a:chOff x="0" y="0"/>
        <a:chExt cx="12192000" cy="5605398"/>
      </a:xfrm>
    </dsp:grpSpPr>
    <dsp:sp modelId="{7E97D5AB-B93C-4357-9649-9A6C0345857A}">
      <dsp:nvSpPr>
        <dsp:cNvPr id="3" name="Chevron 2"/>
        <dsp:cNvSpPr/>
      </dsp:nvSpPr>
      <dsp:spPr bwMode="white">
        <a:xfrm rot="5400000">
          <a:off x="-840810" y="840810"/>
          <a:ext cx="5605398" cy="3923779"/>
        </a:xfrm>
        <a:prstGeom prst="chevron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1"/>
        </a:lnRef>
        <a:fillRef idx="2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rot="-5400000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dirty="0"/>
            <a:t>NCS-CAPS GENERAL AIMS:</a:t>
          </a:r>
          <a:endParaRPr lang="en-ZA" sz="5500" b="1" dirty="0"/>
        </a:p>
      </dsp:txBody>
      <dsp:txXfrm rot="5400000">
        <a:off x="-840810" y="840810"/>
        <a:ext cx="5605398" cy="3923779"/>
      </dsp:txXfrm>
    </dsp:sp>
    <dsp:sp modelId="{C14CC99C-A43D-423F-9535-7AF97BD33A69}">
      <dsp:nvSpPr>
        <dsp:cNvPr id="4" name="Round Same Side Corner Rectangle 3"/>
        <dsp:cNvSpPr/>
      </dsp:nvSpPr>
      <dsp:spPr bwMode="white">
        <a:xfrm rot="5400000">
          <a:off x="6236135" y="-2312356"/>
          <a:ext cx="3643509" cy="8268221"/>
        </a:xfrm>
        <a:prstGeom prst="round2SameRect">
          <a:avLst/>
        </a:prstGeom>
        <a:solidFill>
          <a:schemeClr val="bg1">
            <a:alpha val="90000"/>
          </a:schemeClr>
        </a:solidFill>
        <a:ln w="28575"/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42240" tIns="12700" rIns="12700" bIns="1270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b="1" dirty="0">
            <a:solidFill>
              <a:srgbClr val="7030A0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b="1" dirty="0">
            <a:solidFill>
              <a:srgbClr val="7030A0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b="1" dirty="0">
            <a:solidFill>
              <a:srgbClr val="7030A0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b="1" dirty="0">
            <a:solidFill>
              <a:srgbClr val="7030A0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b="1" dirty="0">
              <a:solidFill>
                <a:srgbClr val="7030A0"/>
              </a:solidFill>
            </a:rPr>
            <a:t>04 MAIN AIMS:</a:t>
          </a:r>
          <a:endParaRPr lang="en-ZA" sz="2000" dirty="0">
            <a:solidFill>
              <a:srgbClr val="7030A0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Equipping learners, irrespective of their socio economic status, background, race, gender, physical ability or intellectual ability with the knowledge, skills and values necessary for self-fulfilment and meaningful participation in society as citizens </a:t>
          </a:r>
          <a:r>
            <a:rPr lang="en-ZA" sz="2000" b="1" dirty="0">
              <a:solidFill>
                <a:srgbClr val="7030A0"/>
              </a:solidFill>
            </a:rPr>
            <a:t>(Digital Citizens)</a:t>
          </a:r>
          <a:r>
            <a:rPr lang="en-ZA" sz="2000" b="1" dirty="0">
              <a:solidFill>
                <a:schemeClr val="dk1"/>
              </a:solidFill>
            </a:rPr>
            <a:t> </a:t>
          </a:r>
          <a:r>
            <a:rPr lang="en-ZA" sz="2000" dirty="0">
              <a:solidFill>
                <a:schemeClr val="dk1"/>
              </a:solidFill>
            </a:rPr>
            <a:t>of the free country.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Providing access to higher education.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Facilitating the transition of learners from education institutions to the workplace.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Providing employers with a sufficient profile of learners 'competencies.  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dirty="0">
            <a:solidFill>
              <a:schemeClr val="dk1"/>
            </a:solidFill>
          </a:endParaRPr>
        </a:p>
        <a:p>
          <a:pPr marL="228600" lvl="1" indent="-228600" algn="l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</dsp:txBody>
      <dsp:txXfrm rot="5400000">
        <a:off x="6236135" y="-2312356"/>
        <a:ext cx="3643509" cy="82682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6263013"/>
        <a:chOff x="0" y="0"/>
        <a:chExt cx="12192000" cy="6263013"/>
      </a:xfrm>
    </dsp:grpSpPr>
    <dsp:sp modelId="{7E97D5AB-B93C-4357-9649-9A6C0345857A}">
      <dsp:nvSpPr>
        <dsp:cNvPr id="3" name="Chevron 2"/>
        <dsp:cNvSpPr/>
      </dsp:nvSpPr>
      <dsp:spPr bwMode="white">
        <a:xfrm rot="5400000">
          <a:off x="-939452" y="939452"/>
          <a:ext cx="6263013" cy="4384109"/>
        </a:xfrm>
        <a:prstGeom prst="chevron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1"/>
        </a:lnRef>
        <a:fillRef idx="2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rot="-5400000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dirty="0"/>
            <a:t>NCS-CAPS CODING AND ROBOTICS: SPECIFIC AIMS:</a:t>
          </a:r>
          <a:endParaRPr lang="en-ZA" sz="5500" b="1" dirty="0"/>
        </a:p>
      </dsp:txBody>
      <dsp:txXfrm rot="5400000">
        <a:off x="-939452" y="939452"/>
        <a:ext cx="6263013" cy="4384109"/>
      </dsp:txXfrm>
    </dsp:sp>
    <dsp:sp modelId="{C14CC99C-A43D-423F-9535-7AF97BD33A69}">
      <dsp:nvSpPr>
        <dsp:cNvPr id="4" name="Round Same Side Corner Rectangle 3"/>
        <dsp:cNvSpPr/>
      </dsp:nvSpPr>
      <dsp:spPr bwMode="white">
        <a:xfrm rot="5400000">
          <a:off x="6252575" y="-1503397"/>
          <a:ext cx="4070958" cy="7807891"/>
        </a:xfrm>
        <a:prstGeom prst="round2SameRect">
          <a:avLst/>
        </a:prstGeom>
        <a:solidFill>
          <a:schemeClr val="bg1">
            <a:alpha val="90000"/>
          </a:schemeClr>
        </a:solidFill>
        <a:ln w="19050"/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70688" tIns="15240" rIns="15240" bIns="1524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b="1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b="1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400" b="1" dirty="0">
              <a:solidFill>
                <a:schemeClr val="dk1"/>
              </a:solidFill>
            </a:rPr>
            <a:t>09 SPECIFIC  AIMS</a:t>
          </a:r>
          <a:endParaRPr lang="en-ZA" sz="2000" b="1" i="1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b="1" i="1" dirty="0">
              <a:solidFill>
                <a:schemeClr val="dk1"/>
              </a:solidFill>
            </a:rPr>
            <a:t>Coding and Robotics as a subject, aims to develop the following for the learner to be able to:-</a:t>
          </a:r>
          <a:endParaRPr lang="en-ZA" sz="2000" b="1" i="1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 Develop computational thinking skills to solve problems.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 Advance design thinking to develop creative and human centred approaches to solve problems.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Became part of a generation of creative, innovative systems thinkers that can use coding, robotics and digital competencies to express their ideas.  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Foster creativity, critical thinking, collaboration, communication and motivation.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l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</dsp:txBody>
      <dsp:txXfrm rot="5400000">
        <a:off x="6252575" y="-1503397"/>
        <a:ext cx="4070958" cy="78078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6263013"/>
        <a:chOff x="0" y="0"/>
        <a:chExt cx="12192000" cy="6263013"/>
      </a:xfrm>
    </dsp:grpSpPr>
    <dsp:sp modelId="{7E97D5AB-B93C-4357-9649-9A6C0345857A}">
      <dsp:nvSpPr>
        <dsp:cNvPr id="3" name="Chevron 2"/>
        <dsp:cNvSpPr/>
      </dsp:nvSpPr>
      <dsp:spPr bwMode="white">
        <a:xfrm rot="5400000">
          <a:off x="-939452" y="939452"/>
          <a:ext cx="6263013" cy="4384109"/>
        </a:xfrm>
        <a:prstGeom prst="chevron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1"/>
        </a:lnRef>
        <a:fillRef idx="2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rot="-5400000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dirty="0"/>
            <a:t>NCS-CAPS CODING AND ROBOTICS: SPECIFIC AIMS:</a:t>
          </a:r>
          <a:endParaRPr lang="en-ZA" sz="5500" b="1" dirty="0"/>
        </a:p>
      </dsp:txBody>
      <dsp:txXfrm rot="5400000">
        <a:off x="-939452" y="939452"/>
        <a:ext cx="6263013" cy="4384109"/>
      </dsp:txXfrm>
    </dsp:sp>
    <dsp:sp modelId="{C14CC99C-A43D-423F-9535-7AF97BD33A69}">
      <dsp:nvSpPr>
        <dsp:cNvPr id="4" name="Round Same Side Corner Rectangle 3"/>
        <dsp:cNvSpPr/>
      </dsp:nvSpPr>
      <dsp:spPr bwMode="white">
        <a:xfrm rot="5400000">
          <a:off x="6252575" y="-1503397"/>
          <a:ext cx="4070958" cy="7807891"/>
        </a:xfrm>
        <a:prstGeom prst="round2SameRect">
          <a:avLst/>
        </a:prstGeom>
        <a:solidFill>
          <a:schemeClr val="bg1">
            <a:alpha val="90000"/>
          </a:schemeClr>
        </a:solidFill>
        <a:ln w="19050"/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70688" tIns="15240" rIns="15240" bIns="1524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 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Function ethically and effectively in a digital and informative-driven world.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Instil self-efficacy and confidence to deal with situations requiring computational thinking, design thinking and problem solving.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Prepare for future careers in STEAM related fields.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2000" dirty="0">
              <a:solidFill>
                <a:schemeClr val="dk1"/>
              </a:solidFill>
            </a:rPr>
            <a:t>Adopt a culture of being self directed, life-long learners who can apply their skills in the wide range of contexts and situations (adaptable, flexible and resilient)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l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</dsp:txBody>
      <dsp:txXfrm rot="5400000">
        <a:off x="6252575" y="-1503397"/>
        <a:ext cx="4070958" cy="78078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6155498"/>
        <a:chOff x="0" y="0"/>
        <a:chExt cx="12192000" cy="6155498"/>
      </a:xfrm>
    </dsp:grpSpPr>
    <dsp:sp modelId="{7E97D5AB-B93C-4357-9649-9A6C0345857A}">
      <dsp:nvSpPr>
        <dsp:cNvPr id="3" name="Chevron 2"/>
        <dsp:cNvSpPr/>
      </dsp:nvSpPr>
      <dsp:spPr bwMode="white">
        <a:xfrm rot="5400000">
          <a:off x="-923325" y="923325"/>
          <a:ext cx="6155498" cy="4308849"/>
        </a:xfrm>
        <a:prstGeom prst="chevron">
          <a:avLst/>
        </a:prstGeom>
        <a:solidFill>
          <a:srgbClr val="FFC000"/>
        </a:solidFill>
      </dsp:spPr>
      <dsp:style>
        <a:lnRef idx="2">
          <a:schemeClr val="accen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-5400000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NCS-CAPS 07 Critical Outcomes:</a:t>
          </a:r>
          <a:endParaRPr lang="en-ZA" sz="5500" b="1" dirty="0">
            <a:solidFill>
              <a:schemeClr val="tx1"/>
            </a:solidFill>
          </a:endParaRPr>
        </a:p>
      </dsp:txBody>
      <dsp:txXfrm rot="5400000">
        <a:off x="-923325" y="923325"/>
        <a:ext cx="6155498" cy="4308849"/>
      </dsp:txXfrm>
    </dsp:sp>
    <dsp:sp modelId="{C14CC99C-A43D-423F-9535-7AF97BD33A69}">
      <dsp:nvSpPr>
        <dsp:cNvPr id="4" name="Round Same Side Corner Rectangle 3"/>
        <dsp:cNvSpPr/>
      </dsp:nvSpPr>
      <dsp:spPr bwMode="white">
        <a:xfrm rot="5400000">
          <a:off x="6206273" y="-1816624"/>
          <a:ext cx="4001074" cy="7883151"/>
        </a:xfrm>
        <a:prstGeom prst="round2SameRect">
          <a:avLst/>
        </a:prstGeom>
        <a:ln>
          <a:noFill/>
        </a:ln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70688" tIns="15240" rIns="15240" bIns="1524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400" b="1" dirty="0">
              <a:solidFill>
                <a:srgbClr val="7030A0"/>
              </a:solidFill>
            </a:rPr>
            <a:t> </a:t>
          </a: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b="1" dirty="0">
              <a:solidFill>
                <a:srgbClr val="7030A0"/>
              </a:solidFill>
            </a:rPr>
            <a:t>THE 07 CRITICAL OUTCOMES  AND CODING AND ROBOTICS</a:t>
          </a:r>
          <a:r>
            <a:rPr lang="en-ZA" sz="2000" b="1" dirty="0">
              <a:solidFill>
                <a:schemeClr val="tx1"/>
              </a:solidFill>
            </a:rPr>
            <a:t>:</a:t>
          </a:r>
          <a:endParaRPr lang="en-ZA" sz="2000" dirty="0">
            <a:solidFill>
              <a:schemeClr val="tx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b="1" dirty="0">
              <a:solidFill>
                <a:schemeClr val="accent2"/>
              </a:solidFill>
            </a:rPr>
            <a:t>The NCS-CAPS aims to produce learners that can</a:t>
          </a:r>
          <a:r>
            <a:rPr lang="en-ZA" sz="2400" b="1" dirty="0">
              <a:solidFill>
                <a:schemeClr val="accent2"/>
              </a:solidFill>
            </a:rPr>
            <a:t>:</a:t>
          </a:r>
          <a:endParaRPr lang="en-ZA" sz="2400" b="1" dirty="0">
            <a:solidFill>
              <a:schemeClr val="accent2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Identify and solve problems, make decisions using critical and creative thinking.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Work effectively as individuals and with others as members of the team.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Organise and manage themselves and their activities responsibly and effectively.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Collect, analyse, organise and critically evaluate information.</a:t>
          </a:r>
          <a:endParaRPr lang="en-ZA" sz="1800" b="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1800" b="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l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</dsp:txBody>
      <dsp:txXfrm rot="5400000">
        <a:off x="6206273" y="-1816624"/>
        <a:ext cx="4001074" cy="788315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6155498"/>
        <a:chOff x="0" y="0"/>
        <a:chExt cx="12192000" cy="6155498"/>
      </a:xfrm>
    </dsp:grpSpPr>
    <dsp:sp modelId="{7E97D5AB-B93C-4357-9649-9A6C0345857A}">
      <dsp:nvSpPr>
        <dsp:cNvPr id="3" name="Chevron 2"/>
        <dsp:cNvSpPr/>
      </dsp:nvSpPr>
      <dsp:spPr bwMode="white">
        <a:xfrm rot="5400000">
          <a:off x="-923325" y="923325"/>
          <a:ext cx="6155498" cy="4308849"/>
        </a:xfrm>
        <a:prstGeom prst="chevron">
          <a:avLst/>
        </a:prstGeom>
        <a:solidFill>
          <a:srgbClr val="FFC000"/>
        </a:solidFill>
      </dsp:spPr>
      <dsp:style>
        <a:lnRef idx="2">
          <a:schemeClr val="accen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-5400000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NCS-CAPS 07 Critical Outcomes:</a:t>
          </a:r>
          <a:endParaRPr lang="en-ZA" sz="5500" b="1" dirty="0">
            <a:solidFill>
              <a:schemeClr val="tx1"/>
            </a:solidFill>
          </a:endParaRPr>
        </a:p>
      </dsp:txBody>
      <dsp:txXfrm rot="5400000">
        <a:off x="-923325" y="923325"/>
        <a:ext cx="6155498" cy="4308849"/>
      </dsp:txXfrm>
    </dsp:sp>
    <dsp:sp modelId="{C14CC99C-A43D-423F-9535-7AF97BD33A69}">
      <dsp:nvSpPr>
        <dsp:cNvPr id="4" name="Round Same Side Corner Rectangle 3"/>
        <dsp:cNvSpPr/>
      </dsp:nvSpPr>
      <dsp:spPr bwMode="white">
        <a:xfrm rot="5400000">
          <a:off x="6206273" y="-1816624"/>
          <a:ext cx="4001074" cy="7883151"/>
        </a:xfrm>
        <a:prstGeom prst="round2SameRect">
          <a:avLst/>
        </a:prstGeom>
        <a:ln>
          <a:noFill/>
        </a:ln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70688" tIns="15240" rIns="15240" bIns="1524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400" b="1" dirty="0">
              <a:solidFill>
                <a:srgbClr val="7030A0"/>
              </a:solidFill>
            </a:rPr>
            <a:t> </a:t>
          </a: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dirty="0">
            <a:solidFill>
              <a:schemeClr val="tx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Communicate effectively using visual, symbolic and or language skills in various modes.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 Use science and technology effectively and critically showing responsibility towards the environment and the health of others.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r>
            <a:rPr lang="en-ZA" sz="1800" dirty="0">
              <a:solidFill>
                <a:schemeClr val="dk1"/>
              </a:solidFill>
            </a:rPr>
            <a:t>Demonstrate an understanding of the world as a set of related systems by recognising that  problem solving contexts do not exist in isolation.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1800" b="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1800" b="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18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l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</dsp:txBody>
      <dsp:txXfrm rot="5400000">
        <a:off x="6206273" y="-1816624"/>
        <a:ext cx="4001074" cy="788315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5774498"/>
        <a:chOff x="0" y="0"/>
        <a:chExt cx="12192000" cy="5774498"/>
      </a:xfrm>
    </dsp:grpSpPr>
    <dsp:sp modelId="{7E97D5AB-B93C-4357-9649-9A6C0345857A}">
      <dsp:nvSpPr>
        <dsp:cNvPr id="3" name="Chevron 2"/>
        <dsp:cNvSpPr/>
      </dsp:nvSpPr>
      <dsp:spPr bwMode="white">
        <a:xfrm rot="5400000">
          <a:off x="-791274" y="866175"/>
          <a:ext cx="5774498" cy="4042149"/>
        </a:xfrm>
        <a:prstGeom prst="chevron">
          <a:avLst/>
        </a:prstGeom>
        <a:solidFill>
          <a:srgbClr val="FFC000"/>
        </a:solidFill>
      </dsp:spPr>
      <dsp:style>
        <a:lnRef idx="2">
          <a:schemeClr val="accen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-5400000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THE ENVISAGED LEARNER OF CODING AND ROBOTICS:</a:t>
          </a:r>
        </a:p>
      </dsp:txBody>
      <dsp:txXfrm rot="5400000">
        <a:off x="-791274" y="866175"/>
        <a:ext cx="5774498" cy="4042149"/>
      </dsp:txXfrm>
    </dsp:sp>
    <dsp:sp modelId="{C14CC99C-A43D-423F-9535-7AF97BD33A69}">
      <dsp:nvSpPr>
        <dsp:cNvPr id="4" name="Round Same Side Corner Rectangle 3"/>
        <dsp:cNvSpPr/>
      </dsp:nvSpPr>
      <dsp:spPr bwMode="white">
        <a:xfrm rot="5400000">
          <a:off x="6192193" y="-2131796"/>
          <a:ext cx="3753424" cy="8149851"/>
        </a:xfrm>
        <a:prstGeom prst="round2SameRect">
          <a:avLst/>
        </a:prstGeom>
        <a:ln>
          <a:noFill/>
        </a:ln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70688" tIns="15240" rIns="15240" bIns="1524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400" b="1" dirty="0">
              <a:solidFill>
                <a:srgbClr val="7030A0"/>
              </a:solidFill>
            </a:rPr>
            <a:t> </a:t>
          </a: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b="1" dirty="0">
              <a:solidFill>
                <a:srgbClr val="7030A0"/>
              </a:solidFill>
            </a:rPr>
            <a:t>CODING AND ROBOTICS AND INCLUSIVITY:</a:t>
          </a: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The NCS-CAPS Policy document advocates and prescribes that inclusivity should become a central part of the organisation, planning and teaching at each school. 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For the inclusivity to happen, all teachers should have a sound understanding of how to recognize and address barriers to learning and how to plan for diversity.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Coding and Robotics teaching should or can take into cognisance the abilities of learners presenting with barriers  to learning.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dirty="0">
              <a:solidFill>
                <a:schemeClr val="dk1"/>
              </a:solidFill>
            </a:rPr>
            <a:t>Coding and Robotics will stimulate and develop learners’ perceptual skills across all domains and subjects. </a:t>
          </a:r>
          <a:endParaRPr lang="en-ZA" sz="20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000" b="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b="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ZA" sz="2400" dirty="0">
            <a:solidFill>
              <a:schemeClr val="dk1"/>
            </a:solidFill>
          </a:endParaRPr>
        </a:p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"/>
          </a:pPr>
          <a:endParaRPr lang="en-ZA" sz="2400" dirty="0">
            <a:solidFill>
              <a:schemeClr val="dk1"/>
            </a:solidFill>
          </a:endParaRPr>
        </a:p>
      </dsp:txBody>
      <dsp:txXfrm rot="5400000">
        <a:off x="6192193" y="-2131796"/>
        <a:ext cx="3753424" cy="814985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1824570" cy="5229616"/>
        <a:chOff x="0" y="0"/>
        <a:chExt cx="11824570" cy="5229616"/>
      </a:xfrm>
    </dsp:grpSpPr>
    <dsp:sp modelId="{0413FAB9-7C6C-4280-A239-E99D70B5AF1F}">
      <dsp:nvSpPr>
        <dsp:cNvPr id="3" name="Chevron 2"/>
        <dsp:cNvSpPr/>
      </dsp:nvSpPr>
      <dsp:spPr bwMode="white">
        <a:xfrm rot="5400000">
          <a:off x="1188087" y="784442"/>
          <a:ext cx="5229616" cy="3660731"/>
        </a:xfrm>
        <a:prstGeom prst="chevron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accen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-5400000" lIns="12700" tIns="12700" rIns="12700" bIns="127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/>
            <a:t>Why </a:t>
          </a:r>
          <a:r>
            <a:rPr lang="en-ZA" sz="1800" dirty="0"/>
            <a:t>C&amp;R?</a:t>
          </a:r>
        </a:p>
      </dsp:txBody>
      <dsp:txXfrm rot="5400000">
        <a:off x="1188087" y="784442"/>
        <a:ext cx="5229616" cy="3660731"/>
      </dsp:txXfrm>
    </dsp:sp>
    <dsp:sp modelId="{7AC9189F-EF5B-4652-93A3-F6FA6AE7E119}">
      <dsp:nvSpPr>
        <dsp:cNvPr id="4" name="Round Same Side Corner Rectangle 3"/>
        <dsp:cNvSpPr/>
      </dsp:nvSpPr>
      <dsp:spPr bwMode="white">
        <a:xfrm rot="5400000">
          <a:off x="6043025" y="-2382294"/>
          <a:ext cx="3399250" cy="8163839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rot="-5400000" vert="horz" wrap="square" lIns="142240" tIns="12700" rIns="12700" bIns="12700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2000" b="1" dirty="0">
              <a:solidFill>
                <a:schemeClr val="dk1"/>
              </a:solidFill>
            </a:rPr>
            <a:t>THE RATIONALE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To develop computational thinking.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To develop creativity and innovation.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To develop problem solving skills.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To develop digital fluency.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To prepare learners for 4IR.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To enhance understanding in </a:t>
          </a:r>
          <a:r>
            <a:rPr lang="en-ZA" sz="1800" b="1" dirty="0">
              <a:solidFill>
                <a:srgbClr val="7030A0"/>
              </a:solidFill>
            </a:rPr>
            <a:t>STEAM</a:t>
          </a:r>
          <a:r>
            <a:rPr lang="en-ZA" sz="1800" dirty="0">
              <a:solidFill>
                <a:schemeClr val="dk1"/>
              </a:solidFill>
            </a:rPr>
            <a:t> (across the subjects)</a:t>
          </a:r>
          <a:endParaRPr lang="en-ZA" sz="1800" dirty="0">
            <a:solidFill>
              <a:schemeClr val="dk1"/>
            </a:solidFill>
          </a:endParaRPr>
        </a:p>
        <a:p>
          <a:pPr marL="171450" lvl="1" indent="-171450" algn="just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ZA" sz="1800" dirty="0">
              <a:solidFill>
                <a:schemeClr val="dk1"/>
              </a:solidFill>
            </a:rPr>
            <a:t>Provide Foundation for IT and Technology subjects in Grade 10. </a:t>
          </a:r>
          <a:endParaRPr sz="6500">
            <a:solidFill>
              <a:schemeClr val="dk1"/>
            </a:solidFill>
          </a:endParaRPr>
        </a:p>
      </dsp:txBody>
      <dsp:txXfrm rot="5400000">
        <a:off x="6043025" y="-2382294"/>
        <a:ext cx="3399250" cy="81638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1950700" cy="6146800"/>
        <a:chOff x="0" y="0"/>
        <a:chExt cx="11950700" cy="6146800"/>
      </a:xfrm>
    </dsp:grpSpPr>
    <dsp:sp modelId="{61CC7A48-AABB-4908-920A-62FD2EA35BDE}">
      <dsp:nvSpPr>
        <dsp:cNvPr id="3" name="Rectangles 2"/>
        <dsp:cNvSpPr/>
      </dsp:nvSpPr>
      <dsp:spPr bwMode="white">
        <a:xfrm>
          <a:off x="283439" y="817611"/>
          <a:ext cx="5587022" cy="532918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8575">
          <a:solidFill>
            <a:schemeClr val="accent1"/>
          </a:solidFill>
        </a:ln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>
            <a:solidFill>
              <a:srgbClr val="C00000"/>
            </a:solidFill>
          </a:endParaRPr>
        </a:p>
      </dsp:txBody>
      <dsp:txXfrm>
        <a:off x="283439" y="817611"/>
        <a:ext cx="5587022" cy="5329189"/>
      </dsp:txXfrm>
    </dsp:sp>
    <dsp:sp modelId="{D11BFD62-1737-4AE5-9E2F-ADDC0DEF3DD2}">
      <dsp:nvSpPr>
        <dsp:cNvPr id="4" name="Flowchart: Process 3"/>
        <dsp:cNvSpPr/>
      </dsp:nvSpPr>
      <dsp:spPr bwMode="white">
        <a:xfrm>
          <a:off x="6026145" y="559918"/>
          <a:ext cx="5924555" cy="5542401"/>
        </a:xfrm>
        <a:prstGeom prst="flowChartProcess">
          <a:avLst/>
        </a:prstGeom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>
            <a:solidFill>
              <a:srgbClr val="C00000"/>
            </a:solidFill>
          </a:endParaRPr>
        </a:p>
      </dsp:txBody>
      <dsp:txXfrm>
        <a:off x="6026145" y="559918"/>
        <a:ext cx="5924555" cy="554240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1950700" cy="6146800"/>
        <a:chOff x="0" y="0"/>
        <a:chExt cx="11950700" cy="6146800"/>
      </a:xfrm>
    </dsp:grpSpPr>
    <dsp:sp modelId="{61CC7A48-AABB-4908-920A-62FD2EA35BDE}">
      <dsp:nvSpPr>
        <dsp:cNvPr id="3" name="Rectangles 2"/>
        <dsp:cNvSpPr/>
      </dsp:nvSpPr>
      <dsp:spPr bwMode="white">
        <a:xfrm>
          <a:off x="270754" y="1021631"/>
          <a:ext cx="5587022" cy="489728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8575">
          <a:solidFill>
            <a:schemeClr val="accent1"/>
          </a:solidFill>
        </a:ln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>
            <a:solidFill>
              <a:srgbClr val="C00000"/>
            </a:solidFill>
          </a:endParaRPr>
        </a:p>
      </dsp:txBody>
      <dsp:txXfrm>
        <a:off x="270754" y="1021631"/>
        <a:ext cx="5587022" cy="4897288"/>
      </dsp:txXfrm>
    </dsp:sp>
    <dsp:sp modelId="{D11BFD62-1737-4AE5-9E2F-ADDC0DEF3DD2}">
      <dsp:nvSpPr>
        <dsp:cNvPr id="4" name="Flowchart: Process 3"/>
        <dsp:cNvSpPr/>
      </dsp:nvSpPr>
      <dsp:spPr bwMode="white">
        <a:xfrm>
          <a:off x="5989980" y="1066270"/>
          <a:ext cx="5924555" cy="4834504"/>
        </a:xfrm>
        <a:prstGeom prst="flowChartProcess">
          <a:avLst/>
        </a:prstGeom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>
            <a:solidFill>
              <a:srgbClr val="C00000"/>
            </a:solidFill>
          </a:endParaRPr>
        </a:p>
      </dsp:txBody>
      <dsp:txXfrm>
        <a:off x="5989980" y="1066270"/>
        <a:ext cx="5924555" cy="483450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1379200" cy="5080000"/>
        <a:chOff x="0" y="0"/>
        <a:chExt cx="11379200" cy="5080000"/>
      </a:xfrm>
    </dsp:grpSpPr>
    <dsp:sp modelId="{4D04E038-D528-4052-BEFC-CEC42C2D4F6D}">
      <dsp:nvSpPr>
        <dsp:cNvPr id="4" name="Rounded Rectangle 3"/>
        <dsp:cNvSpPr/>
      </dsp:nvSpPr>
      <dsp:spPr bwMode="white">
        <a:xfrm>
          <a:off x="0" y="0"/>
          <a:ext cx="11379200" cy="5080000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8575">
          <a:solidFill>
            <a:schemeClr val="tx1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462280" tIns="462280" rIns="462280" bIns="4622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4200" dirty="0"/>
        </a:p>
      </dsp:txBody>
      <dsp:txXfrm>
        <a:off x="0" y="0"/>
        <a:ext cx="11379200" cy="5080000"/>
      </dsp:txXfrm>
    </dsp:sp>
    <dsp:sp modelId="{08B175F1-2A45-4E63-B81F-7FA6F519212A}">
      <dsp:nvSpPr>
        <dsp:cNvPr id="6" name="Oval 5"/>
        <dsp:cNvSpPr/>
      </dsp:nvSpPr>
      <dsp:spPr bwMode="white">
        <a:xfrm>
          <a:off x="4843780" y="193945"/>
          <a:ext cx="1691640" cy="1691640"/>
        </a:xfrm>
        <a:prstGeom prst="ellipse">
          <a:avLst/>
        </a:prstGeom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4843780" y="193945"/>
        <a:ext cx="1691640" cy="1691640"/>
      </dsp:txXfrm>
    </dsp:sp>
    <dsp:sp modelId="{365351C5-2594-4340-B02A-EC7E55096104}">
      <dsp:nvSpPr>
        <dsp:cNvPr id="3" name="Left-Right Arrow 2"/>
        <dsp:cNvSpPr/>
      </dsp:nvSpPr>
      <dsp:spPr bwMode="white">
        <a:xfrm flipV="1">
          <a:off x="0" y="4318000"/>
          <a:ext cx="10468864" cy="762000"/>
        </a:xfrm>
        <a:prstGeom prst="leftRightArrow">
          <a:avLst/>
        </a:prstGeom>
      </dsp:spPr>
      <dsp:style>
        <a:lnRef idx="2">
          <a:schemeClr val="lt1"/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/>
      </dsp:style>
      <dsp:txXfrm flipV="1">
        <a:off x="0" y="4318000"/>
        <a:ext cx="10468864" cy="762000"/>
      </dsp:txXfrm>
    </dsp:sp>
    <dsp:sp modelId="{CF53B816-D991-4AD2-B5AF-FBF3C2AE99A3}">
      <dsp:nvSpPr>
        <dsp:cNvPr id="5" name="Rounded Rectangle 4" hidden="1"/>
        <dsp:cNvSpPr/>
      </dsp:nvSpPr>
      <dsp:spPr>
        <a:xfrm>
          <a:off x="5632704" y="0"/>
          <a:ext cx="113792" cy="304800"/>
        </a:xfrm>
        <a:prstGeom prst="roundRect">
          <a:avLst>
            <a:gd name="adj" fmla="val 10000"/>
          </a:avLst>
        </a:prstGeom>
      </dsp:spPr>
      <dsp:txXfrm>
        <a:off x="5632704" y="0"/>
        <a:ext cx="113792" cy="3048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6596743" cy="6596743"/>
        <a:chOff x="0" y="0"/>
        <a:chExt cx="6596743" cy="6596743"/>
      </a:xfrm>
    </dsp:grpSpPr>
    <dsp:sp modelId="{6BB4CEA6-7196-4AC9-A5C9-4999D82578B7}">
      <dsp:nvSpPr>
        <dsp:cNvPr id="3" name="Oval 2"/>
        <dsp:cNvSpPr/>
      </dsp:nvSpPr>
      <dsp:spPr bwMode="white">
        <a:xfrm>
          <a:off x="4263571" y="1465943"/>
          <a:ext cx="3664857" cy="3664857"/>
        </a:xfrm>
        <a:prstGeom prst="ellipse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>
            <a:alpha val="50000"/>
          </a:schemeClr>
        </a:fillRef>
        <a:effectRef idx="0">
          <a:scrgbClr r="0" g="0" b="0"/>
        </a:effectRef>
        <a:fontRef idx="minor">
          <a:schemeClr val="tx1"/>
        </a:fontRef>
      </dsp:style>
      <dsp:txBody>
        <a:bodyPr lIns="25400" tIns="25400" rIns="25400" bIns="254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dirty="0">
              <a:solidFill>
                <a:srgbClr val="C00000"/>
              </a:solidFill>
            </a:rPr>
            <a:t>FOUR PROCESSES OF COMPUTATIONAL THINKING</a:t>
          </a:r>
          <a:endParaRPr lang="en-ZA" sz="2000" b="1" dirty="0">
            <a:solidFill>
              <a:srgbClr val="C00000"/>
            </a:solidFill>
          </a:endParaRPr>
        </a:p>
      </dsp:txBody>
      <dsp:txXfrm>
        <a:off x="4263571" y="1465943"/>
        <a:ext cx="3664857" cy="3664857"/>
      </dsp:txXfrm>
    </dsp:sp>
    <dsp:sp modelId="{4A59B916-12EF-4458-8B9B-179C2D5999F9}">
      <dsp:nvSpPr>
        <dsp:cNvPr id="4" name="Flowchart: Process 3"/>
        <dsp:cNvSpPr/>
      </dsp:nvSpPr>
      <dsp:spPr bwMode="white">
        <a:xfrm>
          <a:off x="5175543" y="73446"/>
          <a:ext cx="1832429" cy="1832429"/>
        </a:xfrm>
        <a:prstGeom prst="flowChartProcess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>
            <a:alpha val="50000"/>
          </a:schemeClr>
        </a:fillRef>
        <a:effectRef idx="0">
          <a:scrgbClr r="0" g="0" b="0"/>
        </a:effectRef>
        <a:fontRef idx="minor">
          <a:schemeClr val="tx1"/>
        </a:fontRef>
      </dsp:style>
      <dsp:txBody>
        <a:bodyPr lIns="25400" tIns="25400" rIns="25400" bIns="254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dirty="0"/>
            <a:t>ABSTRACTION:</a:t>
          </a:r>
          <a:endParaRPr lang="en-ZA" sz="2000" b="1" dirty="0"/>
        </a:p>
      </dsp:txBody>
      <dsp:txXfrm>
        <a:off x="5175543" y="73446"/>
        <a:ext cx="1832429" cy="1832429"/>
      </dsp:txXfrm>
    </dsp:sp>
    <dsp:sp modelId="{6655250A-DDC0-4364-9D4E-41023A7EF62A}">
      <dsp:nvSpPr>
        <dsp:cNvPr id="5" name="Flowchart: Process 4"/>
        <dsp:cNvSpPr/>
      </dsp:nvSpPr>
      <dsp:spPr bwMode="white">
        <a:xfrm>
          <a:off x="8114492" y="2028032"/>
          <a:ext cx="1832429" cy="1832429"/>
        </a:xfrm>
        <a:prstGeom prst="flowChartProcess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>
            <a:alpha val="50000"/>
          </a:schemeClr>
        </a:fillRef>
        <a:effectRef idx="0">
          <a:scrgbClr r="0" g="0" b="0"/>
        </a:effectRef>
        <a:fontRef idx="minor">
          <a:schemeClr val="tx1"/>
        </a:fontRef>
      </dsp:style>
      <dsp:txBody>
        <a:bodyPr lIns="25400" tIns="25400" rIns="25400" bIns="254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b="1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b="1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b="1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dirty="0"/>
            <a:t>ALGORITHM/S:</a:t>
          </a:r>
          <a:endParaRPr lang="en-US" sz="2000" b="1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b="1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1800" b="1" dirty="0"/>
        </a:p>
      </dsp:txBody>
      <dsp:txXfrm>
        <a:off x="8114492" y="2028032"/>
        <a:ext cx="1832429" cy="1832429"/>
      </dsp:txXfrm>
    </dsp:sp>
    <dsp:sp modelId="{6F9A3E91-A097-4096-8E69-BB0F05D10712}">
      <dsp:nvSpPr>
        <dsp:cNvPr id="6" name="Isosceles Triangle 5"/>
        <dsp:cNvSpPr/>
      </dsp:nvSpPr>
      <dsp:spPr bwMode="white">
        <a:xfrm>
          <a:off x="5404573" y="3945569"/>
          <a:ext cx="1832429" cy="1832429"/>
        </a:xfrm>
        <a:prstGeom prst="triangle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>
            <a:alpha val="50000"/>
          </a:schemeClr>
        </a:fillRef>
        <a:effectRef idx="0">
          <a:scrgbClr r="0" g="0" b="0"/>
        </a:effectRef>
        <a:fontRef idx="minor">
          <a:schemeClr val="tx1"/>
        </a:fontRef>
      </dsp:style>
      <dsp:txBody>
        <a:bodyPr lIns="25400" tIns="25400" rIns="25400" bIns="254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800" b="1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dirty="0"/>
            <a:t>DECOMPOSITION:</a:t>
          </a:r>
          <a:r>
            <a:rPr lang="en-US" sz="1800" b="1" dirty="0"/>
            <a:t> </a:t>
          </a:r>
          <a:endParaRPr lang="en-ZA" sz="1800" b="1" dirty="0"/>
        </a:p>
      </dsp:txBody>
      <dsp:txXfrm>
        <a:off x="5404573" y="3945569"/>
        <a:ext cx="1832429" cy="1832429"/>
      </dsp:txXfrm>
    </dsp:sp>
    <dsp:sp modelId="{BADC17A6-2BF8-4726-9754-C0BC158041D6}">
      <dsp:nvSpPr>
        <dsp:cNvPr id="7" name="Flowchart: Process 6"/>
        <dsp:cNvSpPr/>
      </dsp:nvSpPr>
      <dsp:spPr bwMode="white">
        <a:xfrm>
          <a:off x="2723037" y="2332870"/>
          <a:ext cx="1832429" cy="1832429"/>
        </a:xfrm>
        <a:prstGeom prst="flowChartProcess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>
            <a:alpha val="50000"/>
          </a:schemeClr>
        </a:fillRef>
        <a:effectRef idx="0">
          <a:scrgbClr r="0" g="0" b="0"/>
        </a:effectRef>
        <a:fontRef idx="minor">
          <a:schemeClr val="tx1"/>
        </a:fontRef>
      </dsp:style>
      <dsp:txBody>
        <a:bodyPr lIns="25400" tIns="25400" rIns="25400" bIns="254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dirty="0"/>
            <a:t>PARTTEN</a:t>
          </a:r>
          <a:r>
            <a:rPr lang="en-US" sz="2000" dirty="0"/>
            <a:t> </a:t>
          </a:r>
          <a:r>
            <a:rPr lang="en-US" sz="2000" b="1" dirty="0"/>
            <a:t>RECOGNITION:</a:t>
          </a:r>
          <a:endParaRPr lang="en-ZA" sz="2000" b="1" dirty="0"/>
        </a:p>
      </dsp:txBody>
      <dsp:txXfrm>
        <a:off x="2723037" y="2332870"/>
        <a:ext cx="1832429" cy="183242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077700" cy="5543550"/>
        <a:chOff x="0" y="0"/>
        <a:chExt cx="12077700" cy="5543550"/>
      </a:xfrm>
    </dsp:grpSpPr>
    <dsp:sp modelId="{AD48F508-6965-4236-8E82-1ADC471B42D5}">
      <dsp:nvSpPr>
        <dsp:cNvPr id="5" name="Block Arc 4"/>
        <dsp:cNvSpPr/>
      </dsp:nvSpPr>
      <dsp:spPr bwMode="white">
        <a:xfrm rot="21039759">
          <a:off x="5505396" y="0"/>
          <a:ext cx="4845601" cy="4845601"/>
        </a:xfrm>
        <a:prstGeom prst="blockArc">
          <a:avLst>
            <a:gd name="adj1" fmla="val 14215977"/>
            <a:gd name="adj2" fmla="val 19851915"/>
            <a:gd name="adj3" fmla="val 3962"/>
          </a:avLst>
        </a:prstGeom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 rot="21039759">
        <a:off x="5505396" y="0"/>
        <a:ext cx="4845601" cy="4845601"/>
      </dsp:txXfrm>
    </dsp:sp>
    <dsp:sp modelId="{D77A8F7D-2768-4C2B-B99A-6211670B8C7E}">
      <dsp:nvSpPr>
        <dsp:cNvPr id="7" name="Block Arc 6"/>
        <dsp:cNvSpPr/>
      </dsp:nvSpPr>
      <dsp:spPr bwMode="white">
        <a:xfrm>
          <a:off x="4725743" y="0"/>
          <a:ext cx="4845601" cy="4845601"/>
        </a:xfrm>
        <a:prstGeom prst="blockArc">
          <a:avLst>
            <a:gd name="adj1" fmla="val 19854605"/>
            <a:gd name="adj2" fmla="val 4193161"/>
            <a:gd name="adj3" fmla="val 3962"/>
          </a:avLst>
        </a:prstGeom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>
        <a:off x="4725743" y="0"/>
        <a:ext cx="4845601" cy="4845601"/>
      </dsp:txXfrm>
    </dsp:sp>
    <dsp:sp modelId="{A5254474-FCA4-49A3-8C33-66A1799B8199}">
      <dsp:nvSpPr>
        <dsp:cNvPr id="9" name="Block Arc 8"/>
        <dsp:cNvSpPr/>
      </dsp:nvSpPr>
      <dsp:spPr bwMode="white">
        <a:xfrm rot="20911879">
          <a:off x="4112088" y="403721"/>
          <a:ext cx="4845601" cy="4845601"/>
        </a:xfrm>
        <a:prstGeom prst="blockArc">
          <a:avLst>
            <a:gd name="adj1" fmla="val 2077933"/>
            <a:gd name="adj2" fmla="val 8748781"/>
            <a:gd name="adj3" fmla="val 3962"/>
          </a:avLst>
        </a:prstGeom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 rot="20911879">
        <a:off x="4112088" y="403721"/>
        <a:ext cx="4845601" cy="4845601"/>
      </dsp:txXfrm>
    </dsp:sp>
    <dsp:sp modelId="{3A6D7E59-9214-41D9-A083-168B5C70D02A}">
      <dsp:nvSpPr>
        <dsp:cNvPr id="11" name="Block Arc 10"/>
        <dsp:cNvSpPr/>
      </dsp:nvSpPr>
      <dsp:spPr bwMode="white">
        <a:xfrm rot="21025232">
          <a:off x="2790967" y="0"/>
          <a:ext cx="4845601" cy="4845601"/>
        </a:xfrm>
        <a:prstGeom prst="blockArc">
          <a:avLst>
            <a:gd name="adj1" fmla="val 6448016"/>
            <a:gd name="adj2" fmla="val 12537285"/>
            <a:gd name="adj3" fmla="val 3962"/>
          </a:avLst>
        </a:prstGeom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 rot="21025232">
        <a:off x="2790967" y="0"/>
        <a:ext cx="4845601" cy="4845601"/>
      </dsp:txXfrm>
    </dsp:sp>
    <dsp:sp modelId="{8A504FCE-443F-4A55-95FB-966DDC3D756E}">
      <dsp:nvSpPr>
        <dsp:cNvPr id="13" name="Block Arc 12"/>
        <dsp:cNvSpPr/>
      </dsp:nvSpPr>
      <dsp:spPr bwMode="white">
        <a:xfrm rot="466592">
          <a:off x="2278806" y="0"/>
          <a:ext cx="4845601" cy="4845601"/>
        </a:xfrm>
        <a:prstGeom prst="blockArc">
          <a:avLst>
            <a:gd name="adj1" fmla="val 12753467"/>
            <a:gd name="adj2" fmla="val 17971861"/>
            <a:gd name="adj3" fmla="val 3962"/>
          </a:avLst>
        </a:prstGeom>
        <a:solidFill>
          <a:srgbClr val="FF000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 rot="466592">
        <a:off x="2278806" y="0"/>
        <a:ext cx="4845601" cy="4845601"/>
      </dsp:txXfrm>
    </dsp:sp>
    <dsp:sp modelId="{1F7200D2-F565-407B-908B-EE61EFFEB7C8}">
      <dsp:nvSpPr>
        <dsp:cNvPr id="3" name="Oval 2"/>
        <dsp:cNvSpPr/>
      </dsp:nvSpPr>
      <dsp:spPr bwMode="white">
        <a:xfrm>
          <a:off x="5060307" y="1859987"/>
          <a:ext cx="2117833" cy="2117833"/>
        </a:xfrm>
        <a:prstGeom prst="ellipse">
          <a:avLst/>
        </a:prstGeom>
        <a:solidFill>
          <a:srgbClr val="0070C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0480" tIns="30480" rIns="30480" bIns="304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DESIGN THINKING:</a:t>
          </a:r>
        </a:p>
      </dsp:txBody>
      <dsp:txXfrm>
        <a:off x="5060307" y="1859987"/>
        <a:ext cx="2117833" cy="2117833"/>
      </dsp:txXfrm>
    </dsp:sp>
    <dsp:sp modelId="{E22500BA-66AD-4FA8-B523-B5CE90B45C65}">
      <dsp:nvSpPr>
        <dsp:cNvPr id="4" name="Oval 3"/>
        <dsp:cNvSpPr/>
      </dsp:nvSpPr>
      <dsp:spPr bwMode="white">
        <a:xfrm>
          <a:off x="5355179" y="0"/>
          <a:ext cx="1482483" cy="1482483"/>
        </a:xfrm>
        <a:prstGeom prst="ellipse">
          <a:avLst/>
        </a:prstGeom>
        <a:solidFill>
          <a:srgbClr val="C0000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0" dirty="0"/>
            <a:t>Empathize</a:t>
          </a:r>
        </a:p>
      </dsp:txBody>
      <dsp:txXfrm>
        <a:off x="5355179" y="0"/>
        <a:ext cx="1482483" cy="1482483"/>
      </dsp:txXfrm>
    </dsp:sp>
    <dsp:sp modelId="{B1F31A38-4358-460C-9178-0E48263D1B2C}">
      <dsp:nvSpPr>
        <dsp:cNvPr id="6" name="Oval 5"/>
        <dsp:cNvSpPr/>
      </dsp:nvSpPr>
      <dsp:spPr bwMode="white">
        <a:xfrm>
          <a:off x="8540915" y="788337"/>
          <a:ext cx="1482483" cy="1482483"/>
        </a:xfrm>
        <a:prstGeom prst="ellipse">
          <a:avLst/>
        </a:prstGeom>
        <a:solidFill>
          <a:srgbClr val="002060"/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>
              <a:solidFill>
                <a:schemeClr val="bg1">
                  <a:lumMod val="95000"/>
                </a:schemeClr>
              </a:solidFill>
            </a:rPr>
            <a:t>Define</a:t>
          </a:r>
        </a:p>
      </dsp:txBody>
      <dsp:txXfrm>
        <a:off x="8540915" y="788337"/>
        <a:ext cx="1482483" cy="1482483"/>
      </dsp:txXfrm>
    </dsp:sp>
    <dsp:sp modelId="{B45D8850-2DAB-4829-B1AD-53F6082DF77C}">
      <dsp:nvSpPr>
        <dsp:cNvPr id="8" name="Oval 7"/>
        <dsp:cNvSpPr/>
      </dsp:nvSpPr>
      <dsp:spPr bwMode="white">
        <a:xfrm>
          <a:off x="7351185" y="3987754"/>
          <a:ext cx="1482483" cy="1482483"/>
        </a:xfrm>
        <a:prstGeom prst="ellipse">
          <a:avLst/>
        </a:prstGeom>
        <a:solidFill>
          <a:srgbClr val="7030A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dirty="0"/>
            <a:t>Ideate</a:t>
          </a:r>
        </a:p>
      </dsp:txBody>
      <dsp:txXfrm>
        <a:off x="7351185" y="3987754"/>
        <a:ext cx="1482483" cy="1482483"/>
      </dsp:txXfrm>
    </dsp:sp>
    <dsp:sp modelId="{308770DE-0AB0-482C-87B3-A4A123E814CF}">
      <dsp:nvSpPr>
        <dsp:cNvPr id="10" name="Oval 9"/>
        <dsp:cNvSpPr/>
      </dsp:nvSpPr>
      <dsp:spPr bwMode="white">
        <a:xfrm>
          <a:off x="3647039" y="3973361"/>
          <a:ext cx="1482483" cy="1482483"/>
        </a:xfrm>
        <a:prstGeom prst="ellipse">
          <a:avLst/>
        </a:prstGeom>
        <a:solidFill>
          <a:srgbClr val="00B050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/>
            <a:t>Prototype</a:t>
          </a:r>
        </a:p>
      </dsp:txBody>
      <dsp:txXfrm>
        <a:off x="3647039" y="3973361"/>
        <a:ext cx="1482483" cy="1482483"/>
      </dsp:txXfrm>
    </dsp:sp>
    <dsp:sp modelId="{2405D9CD-95FF-445F-A1C4-D73F7B0FCC29}">
      <dsp:nvSpPr>
        <dsp:cNvPr id="12" name="Oval 11"/>
        <dsp:cNvSpPr/>
      </dsp:nvSpPr>
      <dsp:spPr bwMode="white">
        <a:xfrm>
          <a:off x="2356564" y="745171"/>
          <a:ext cx="1482483" cy="1482483"/>
        </a:xfrm>
        <a:prstGeom prst="ellipse">
          <a:avLst/>
        </a:prstGeom>
        <a:solidFill>
          <a:schemeClr val="accent3">
            <a:lumMod val="5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dirty="0"/>
            <a:t>Test</a:t>
          </a:r>
        </a:p>
      </dsp:txBody>
      <dsp:txXfrm>
        <a:off x="2356564" y="745171"/>
        <a:ext cx="1482483" cy="148248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7664361" cy="6131489"/>
        <a:chOff x="0" y="0"/>
        <a:chExt cx="7664361" cy="6131489"/>
      </a:xfrm>
    </dsp:grpSpPr>
    <dsp:sp modelId="{7BB1DB5E-4572-4E21-8480-038913090097}">
      <dsp:nvSpPr>
        <dsp:cNvPr id="3" name="Oval 2"/>
        <dsp:cNvSpPr/>
      </dsp:nvSpPr>
      <dsp:spPr bwMode="white">
        <a:xfrm>
          <a:off x="3570650" y="657608"/>
          <a:ext cx="4943513" cy="1716817"/>
        </a:xfrm>
        <a:prstGeom prst="ellipse">
          <a:avLst/>
        </a:prstGeom>
        <a:ln w="19050"/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accent1"/>
        </a:lnRef>
        <a:fillRef idx="1">
          <a:schemeClr val="accent1">
            <a:tint val="50000"/>
            <a:alpha val="40000"/>
          </a:schemeClr>
        </a:fillRef>
        <a:effectRef idx="0">
          <a:scrgbClr r="0" g="0" b="0"/>
        </a:effectRef>
        <a:fontRef idx="minor"/>
      </dsp:style>
      <dsp:txXfrm>
        <a:off x="3570650" y="657608"/>
        <a:ext cx="4943513" cy="1716817"/>
      </dsp:txXfrm>
    </dsp:sp>
    <dsp:sp modelId="{1442E5F0-59C2-4C38-9CC7-0375A855019E}">
      <dsp:nvSpPr>
        <dsp:cNvPr id="4" name="Down Arrow 3"/>
        <dsp:cNvSpPr/>
      </dsp:nvSpPr>
      <dsp:spPr bwMode="white">
        <a:xfrm>
          <a:off x="5571048" y="4861510"/>
          <a:ext cx="958045" cy="613149"/>
        </a:xfrm>
        <a:prstGeom prst="downArrow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/>
      </dsp:style>
      <dsp:txXfrm>
        <a:off x="5571048" y="4861510"/>
        <a:ext cx="958045" cy="613149"/>
      </dsp:txXfrm>
    </dsp:sp>
    <dsp:sp modelId="{C9F0F1F5-8FFA-4738-ABA1-A01606B57991}">
      <dsp:nvSpPr>
        <dsp:cNvPr id="5" name="Rectangles 4"/>
        <dsp:cNvSpPr/>
      </dsp:nvSpPr>
      <dsp:spPr bwMode="white">
        <a:xfrm>
          <a:off x="3750763" y="5352030"/>
          <a:ext cx="4598617" cy="1149654"/>
        </a:xfrm>
        <a:prstGeom prst="rect">
          <a:avLst/>
        </a:prstGeom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270256" tIns="270256" rIns="270256" bIns="270256" anchor="ctr"/>
        <a:lstStyle>
          <a:lvl1pPr algn="ctr">
            <a:defRPr sz="3800"/>
          </a:lvl1pPr>
          <a:lvl2pPr marL="285750" indent="-285750" algn="ctr">
            <a:defRPr sz="2900"/>
          </a:lvl2pPr>
          <a:lvl3pPr marL="571500" indent="-285750" algn="ctr">
            <a:defRPr sz="2900"/>
          </a:lvl3pPr>
          <a:lvl4pPr marL="857250" indent="-285750" algn="ctr">
            <a:defRPr sz="2900"/>
          </a:lvl4pPr>
          <a:lvl5pPr marL="1143000" indent="-285750" algn="ctr">
            <a:defRPr sz="2900"/>
          </a:lvl5pPr>
          <a:lvl6pPr marL="1428750" indent="-285750" algn="ctr">
            <a:defRPr sz="2900"/>
          </a:lvl6pPr>
          <a:lvl7pPr marL="1714500" indent="-285750" algn="ctr">
            <a:defRPr sz="2900"/>
          </a:lvl7pPr>
          <a:lvl8pPr marL="2000250" indent="-285750" algn="ctr">
            <a:defRPr sz="2900"/>
          </a:lvl8pPr>
          <a:lvl9pPr marL="2286000" indent="-285750" algn="ctr">
            <a:defRPr sz="2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>
              <a:solidFill>
                <a:schemeClr val="tx1"/>
              </a:solidFill>
            </a:rPr>
            <a:t>04 Cs</a:t>
          </a:r>
          <a:endParaRPr lang="en-ZA" dirty="0">
            <a:solidFill>
              <a:schemeClr val="tx1"/>
            </a:solidFill>
          </a:endParaRPr>
        </a:p>
      </dsp:txBody>
      <dsp:txXfrm>
        <a:off x="3750763" y="5352030"/>
        <a:ext cx="4598617" cy="1149654"/>
      </dsp:txXfrm>
    </dsp:sp>
    <dsp:sp modelId="{AE9B62A3-6EEE-4A53-9F81-904ACCD79E1F}">
      <dsp:nvSpPr>
        <dsp:cNvPr id="6" name="Oval 5"/>
        <dsp:cNvSpPr/>
      </dsp:nvSpPr>
      <dsp:spPr bwMode="white">
        <a:xfrm>
          <a:off x="4554272" y="2630052"/>
          <a:ext cx="2854344" cy="2050770"/>
        </a:xfrm>
        <a:prstGeom prst="ellipse">
          <a:avLst/>
        </a:prstGeom>
        <a:ln w="19050"/>
        <a:scene3d>
          <a:camera prst="perspectiveRigh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dirty="0"/>
            <a:t>Communication</a:t>
          </a:r>
          <a:endParaRPr lang="en-ZA" sz="1800" dirty="0"/>
        </a:p>
      </dsp:txBody>
      <dsp:txXfrm>
        <a:off x="4554272" y="2630052"/>
        <a:ext cx="2854344" cy="2050770"/>
      </dsp:txXfrm>
    </dsp:sp>
    <dsp:sp modelId="{9ED3876D-9FC2-4658-A1AE-88D904870843}">
      <dsp:nvSpPr>
        <dsp:cNvPr id="7" name="Oval 6"/>
        <dsp:cNvSpPr/>
      </dsp:nvSpPr>
      <dsp:spPr bwMode="white">
        <a:xfrm>
          <a:off x="758153" y="1135406"/>
          <a:ext cx="2816112" cy="2042389"/>
        </a:xfrm>
        <a:prstGeom prst="ellipse">
          <a:avLst/>
        </a:prstGeom>
        <a:ln w="19050"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800" dirty="0"/>
            <a:t>Creativity, </a:t>
          </a:r>
        </a:p>
      </dsp:txBody>
      <dsp:txXfrm>
        <a:off x="758153" y="1135406"/>
        <a:ext cx="2816112" cy="2042389"/>
      </dsp:txXfrm>
    </dsp:sp>
    <dsp:sp modelId="{6A75C827-D85B-4BEB-AE40-8EF9D5136735}">
      <dsp:nvSpPr>
        <dsp:cNvPr id="8" name="Oval 7"/>
        <dsp:cNvSpPr/>
      </dsp:nvSpPr>
      <dsp:spPr bwMode="white">
        <a:xfrm>
          <a:off x="8393634" y="1180246"/>
          <a:ext cx="2691898" cy="1901154"/>
        </a:xfrm>
        <a:prstGeom prst="ellipse">
          <a:avLst/>
        </a:prstGeom>
        <a:ln w="19050"/>
        <a:scene3d>
          <a:camera prst="perspective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2860" tIns="22860" rIns="2286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800" dirty="0"/>
            <a:t>Critical  Thinking </a:t>
          </a:r>
        </a:p>
      </dsp:txBody>
      <dsp:txXfrm>
        <a:off x="8393634" y="1180246"/>
        <a:ext cx="2691898" cy="1901154"/>
      </dsp:txXfrm>
    </dsp:sp>
    <dsp:sp modelId="{9592F6DB-5BE7-4B61-8329-D5715D9D8F67}">
      <dsp:nvSpPr>
        <dsp:cNvPr id="9" name="Shape 8"/>
        <dsp:cNvSpPr/>
      </dsp:nvSpPr>
      <dsp:spPr bwMode="white">
        <a:xfrm>
          <a:off x="-257399" y="205380"/>
          <a:ext cx="12357541" cy="5926109"/>
        </a:xfrm>
        <a:prstGeom prst="funnel">
          <a:avLst/>
        </a:prstGeom>
        <a:ln w="28575"/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1"/>
        </a:lnRef>
        <a:fillRef idx="1">
          <a:schemeClr val="lt1">
            <a:alpha val="40000"/>
          </a:schemeClr>
        </a:fillRef>
        <a:effectRef idx="0">
          <a:scrgbClr r="0" g="0" b="0"/>
        </a:effectRef>
        <a:fontRef idx="minor"/>
      </dsp:style>
      <dsp:txXfrm>
        <a:off x="-257399" y="205380"/>
        <a:ext cx="12357541" cy="592610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192000" cy="5418667"/>
        <a:chOff x="0" y="0"/>
        <a:chExt cx="12192000" cy="5418667"/>
      </a:xfrm>
    </dsp:grpSpPr>
    <dsp:sp modelId="{E251558B-159E-46C6-B6C0-C6488544F1BD}">
      <dsp:nvSpPr>
        <dsp:cNvPr id="3" name="Rounded Rectangle 2"/>
        <dsp:cNvSpPr/>
      </dsp:nvSpPr>
      <dsp:spPr bwMode="white">
        <a:xfrm>
          <a:off x="0" y="76200"/>
          <a:ext cx="12192000" cy="1693333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dirty="0"/>
            <a:t> </a:t>
          </a:r>
        </a:p>
      </dsp:txBody>
      <dsp:txXfrm>
        <a:off x="0" y="76200"/>
        <a:ext cx="12192000" cy="1693333"/>
      </dsp:txXfrm>
    </dsp:sp>
    <dsp:sp modelId="{A427C2E8-D18F-4ECA-8C76-2385172A3A26}">
      <dsp:nvSpPr>
        <dsp:cNvPr id="4" name="Rounded Rectangle 3"/>
        <dsp:cNvSpPr/>
      </dsp:nvSpPr>
      <dsp:spPr bwMode="white">
        <a:xfrm>
          <a:off x="169333" y="169333"/>
          <a:ext cx="2438400" cy="1354667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169333" y="169333"/>
        <a:ext cx="2438400" cy="1354667"/>
      </dsp:txXfrm>
    </dsp:sp>
    <dsp:sp modelId="{93C80C7F-1301-42FA-8122-5C15B03A9809}">
      <dsp:nvSpPr>
        <dsp:cNvPr id="5" name="Rounded Rectangle 4"/>
        <dsp:cNvSpPr/>
      </dsp:nvSpPr>
      <dsp:spPr bwMode="white">
        <a:xfrm>
          <a:off x="0" y="1862667"/>
          <a:ext cx="12192000" cy="1693333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/>
        </a:p>
      </dsp:txBody>
      <dsp:txXfrm>
        <a:off x="0" y="1862667"/>
        <a:ext cx="12192000" cy="1693333"/>
      </dsp:txXfrm>
    </dsp:sp>
    <dsp:sp modelId="{41BF0C14-DA4A-45FD-9244-DC912FB04D1D}">
      <dsp:nvSpPr>
        <dsp:cNvPr id="6" name="Rounded Rectangle 5"/>
        <dsp:cNvSpPr/>
      </dsp:nvSpPr>
      <dsp:spPr bwMode="white">
        <a:xfrm>
          <a:off x="169333" y="2032000"/>
          <a:ext cx="2438400" cy="1354667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169333" y="2032000"/>
        <a:ext cx="2438400" cy="1354667"/>
      </dsp:txXfrm>
    </dsp:sp>
    <dsp:sp modelId="{EA3CB1F5-8253-4903-B4D5-59EF69C68B6F}">
      <dsp:nvSpPr>
        <dsp:cNvPr id="7" name="Rounded Rectangle 6"/>
        <dsp:cNvSpPr/>
      </dsp:nvSpPr>
      <dsp:spPr bwMode="white">
        <a:xfrm>
          <a:off x="0" y="3725334"/>
          <a:ext cx="12192000" cy="1693333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dirty="0"/>
        </a:p>
      </dsp:txBody>
      <dsp:txXfrm>
        <a:off x="0" y="3725334"/>
        <a:ext cx="12192000" cy="1693333"/>
      </dsp:txXfrm>
    </dsp:sp>
    <dsp:sp modelId="{79603B2E-001B-498A-AD3E-4880449690A0}">
      <dsp:nvSpPr>
        <dsp:cNvPr id="8" name="Rounded Rectangle 7"/>
        <dsp:cNvSpPr/>
      </dsp:nvSpPr>
      <dsp:spPr bwMode="white">
        <a:xfrm>
          <a:off x="169333" y="3894667"/>
          <a:ext cx="2438400" cy="1354667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169333" y="3894667"/>
        <a:ext cx="2438400" cy="135466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052300" cy="5867400"/>
        <a:chOff x="0" y="0"/>
        <a:chExt cx="12052300" cy="5867400"/>
      </a:xfrm>
    </dsp:grpSpPr>
    <dsp:sp modelId="{E80A0191-53AB-4C03-8072-EA3B3EB44166}">
      <dsp:nvSpPr>
        <dsp:cNvPr id="3" name="Rounded Rectangle 2"/>
        <dsp:cNvSpPr/>
      </dsp:nvSpPr>
      <dsp:spPr bwMode="white">
        <a:xfrm>
          <a:off x="0" y="0"/>
          <a:ext cx="12052300" cy="2640330"/>
        </a:xfrm>
        <a:prstGeom prst="roundRect">
          <a:avLst>
            <a:gd name="adj" fmla="val 10000"/>
          </a:avLst>
        </a:prstGeom>
        <a:solidFill>
          <a:srgbClr val="0070C0">
            <a:alpha val="90000"/>
          </a:srgbClr>
        </a:solidFill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Xfrm>
        <a:off x="0" y="0"/>
        <a:ext cx="12052300" cy="2640330"/>
      </dsp:txXfrm>
    </dsp:sp>
    <dsp:sp modelId="{BA88FC68-90B4-4AB6-BB1E-41962D1831C1}">
      <dsp:nvSpPr>
        <dsp:cNvPr id="6" name="Rounded Rectangle 5"/>
        <dsp:cNvSpPr/>
      </dsp:nvSpPr>
      <dsp:spPr bwMode="white">
        <a:xfrm>
          <a:off x="8511937" y="182140"/>
          <a:ext cx="3540363" cy="193624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8511937" y="182140"/>
        <a:ext cx="3540363" cy="1936242"/>
      </dsp:txXfrm>
    </dsp:sp>
    <dsp:sp modelId="{E10ECB4E-48EF-4FCA-A261-5D63AE675484}">
      <dsp:nvSpPr>
        <dsp:cNvPr id="4" name="Round Same Side Corner Rectangle 3"/>
        <dsp:cNvSpPr/>
      </dsp:nvSpPr>
      <dsp:spPr bwMode="white">
        <a:xfrm rot="10800000">
          <a:off x="310729" y="1976836"/>
          <a:ext cx="3540363" cy="3750856"/>
        </a:xfrm>
        <a:prstGeom prst="round2SameRect">
          <a:avLst>
            <a:gd name="adj1" fmla="val 10500"/>
            <a:gd name="adj2" fmla="val 0"/>
          </a:avLst>
        </a:prstGeom>
        <a:solidFill>
          <a:schemeClr val="bg1"/>
        </a:solidFill>
        <a:scene3d>
          <a:camera prst="orthographicFront"/>
          <a:lightRig rig="threePt" dir="t"/>
        </a:scene3d>
        <a:sp3d>
          <a:bevelT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170688" tIns="170688" rIns="170688" bIns="170688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- </a:t>
          </a:r>
          <a:r>
            <a:rPr lang="en-ZA" sz="1600" b="1" dirty="0">
              <a:solidFill>
                <a:schemeClr val="tx1"/>
              </a:solidFill>
            </a:rPr>
            <a:t>Algorithm 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Sequence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Loop( Iteration)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Conditional (Decisions) 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Operator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Logic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Data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Event 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Debug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Representation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Parallelism 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Automation</a:t>
          </a:r>
          <a:endParaRPr lang="en-ZA" sz="16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 </a:t>
          </a:r>
          <a:endParaRPr lang="en-ZA" sz="1600" b="1" dirty="0">
            <a:solidFill>
              <a:schemeClr val="tx1"/>
            </a:solidFill>
          </a:endParaRPr>
        </a:p>
        <a:p>
          <a:pPr lvl="0" algn="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-  </a:t>
          </a:r>
          <a:endParaRPr lang="en-ZA" sz="24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b="1" dirty="0">
            <a:solidFill>
              <a:schemeClr val="tx1"/>
            </a:solidFill>
          </a:endParaRPr>
        </a:p>
      </dsp:txBody>
      <dsp:txXfrm rot="10800000">
        <a:off x="310729" y="1976836"/>
        <a:ext cx="3540363" cy="3750856"/>
      </dsp:txXfrm>
    </dsp:sp>
    <dsp:sp modelId="{378B0BB2-1C0A-4C70-B758-F0B220CF4574}">
      <dsp:nvSpPr>
        <dsp:cNvPr id="10" name="Rounded Rectangle 9"/>
        <dsp:cNvSpPr/>
      </dsp:nvSpPr>
      <dsp:spPr bwMode="white">
        <a:xfrm>
          <a:off x="8511937" y="0"/>
          <a:ext cx="3540363" cy="193624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8511937" y="0"/>
        <a:ext cx="3540363" cy="1936242"/>
      </dsp:txXfrm>
    </dsp:sp>
    <dsp:sp modelId="{F5789847-2935-4E05-BE7A-3E38BD207C05}">
      <dsp:nvSpPr>
        <dsp:cNvPr id="8" name="Round Same Side Corner Rectangle 7"/>
        <dsp:cNvSpPr/>
      </dsp:nvSpPr>
      <dsp:spPr bwMode="white">
        <a:xfrm rot="10800000">
          <a:off x="4243259" y="1968551"/>
          <a:ext cx="3540363" cy="3898849"/>
        </a:xfrm>
        <a:prstGeom prst="round2SameRect">
          <a:avLst>
            <a:gd name="adj1" fmla="val 10500"/>
            <a:gd name="adj2" fmla="val 0"/>
          </a:avLst>
        </a:prstGeom>
        <a:solidFill>
          <a:schemeClr val="bg1"/>
        </a:solidFill>
        <a:scene3d>
          <a:camera prst="orthographicFront"/>
          <a:lightRig rig="threePt" dir="t"/>
        </a:scene3d>
        <a:sp3d>
          <a:bevelT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128016" tIns="128016" rIns="128016" bIns="128016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800" b="1" dirty="0">
              <a:solidFill>
                <a:schemeClr val="tx1"/>
              </a:solidFill>
            </a:rPr>
            <a:t>- </a:t>
          </a:r>
          <a:r>
            <a:rPr lang="en-ZA" sz="1600" b="1" dirty="0">
              <a:solidFill>
                <a:schemeClr val="tx1"/>
              </a:solidFill>
            </a:rPr>
            <a:t>Abstraction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Decomposition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- Pattern Recognition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Generalisation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Algorithm Design 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Incremental Development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Testing and Debugging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Evaluation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Modularise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Logical Thinking</a:t>
          </a:r>
          <a:endParaRPr lang="en-ZA" sz="16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1600" b="1" dirty="0">
              <a:solidFill>
                <a:schemeClr val="tx1"/>
              </a:solidFill>
            </a:rPr>
            <a:t>- Creating Computational artefacts</a:t>
          </a:r>
        </a:p>
      </dsp:txBody>
      <dsp:txXfrm rot="10800000">
        <a:off x="4243259" y="1968551"/>
        <a:ext cx="3540363" cy="3898849"/>
      </dsp:txXfrm>
    </dsp:sp>
    <dsp:sp modelId="{EBCBCBA4-993E-46BB-80AC-32719751FE12}">
      <dsp:nvSpPr>
        <dsp:cNvPr id="14" name="Rounded Rectangle 13"/>
        <dsp:cNvSpPr/>
      </dsp:nvSpPr>
      <dsp:spPr bwMode="white">
        <a:xfrm flipH="1">
          <a:off x="8511937" y="247180"/>
          <a:ext cx="3540363" cy="1255285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 flipH="1">
        <a:off x="8511937" y="247180"/>
        <a:ext cx="3540363" cy="1255285"/>
      </dsp:txXfrm>
    </dsp:sp>
    <dsp:sp modelId="{297AE2F9-DC9A-4D00-9084-0D825074AA1C}">
      <dsp:nvSpPr>
        <dsp:cNvPr id="12" name="Round Same Side Corner Rectangle 11"/>
        <dsp:cNvSpPr/>
      </dsp:nvSpPr>
      <dsp:spPr bwMode="white">
        <a:xfrm rot="10800000">
          <a:off x="8252083" y="2003823"/>
          <a:ext cx="3540363" cy="3863577"/>
        </a:xfrm>
        <a:prstGeom prst="round2SameRect">
          <a:avLst>
            <a:gd name="adj1" fmla="val 10500"/>
            <a:gd name="adj2" fmla="val 0"/>
          </a:avLst>
        </a:prstGeom>
        <a:solidFill>
          <a:schemeClr val="bg1"/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142240" tIns="142240" rIns="142240" bIns="142240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Expressing and Creating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Innovation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Questioning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Connecting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Collaborating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Perseverance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Choice of conduct</a:t>
          </a:r>
        </a:p>
      </dsp:txBody>
      <dsp:txXfrm rot="10800000">
        <a:off x="8252083" y="2003823"/>
        <a:ext cx="3540363" cy="3863577"/>
      </dsp:txXfrm>
    </dsp:sp>
    <dsp:sp modelId="{AB69BC7C-2FF7-4757-8E61-E8E1709F7711}">
      <dsp:nvSpPr>
        <dsp:cNvPr id="5" name="Rounded Rectangle 4" hidden="1"/>
        <dsp:cNvSpPr/>
      </dsp:nvSpPr>
      <dsp:spPr>
        <a:xfrm>
          <a:off x="361569" y="-130946"/>
          <a:ext cx="2655272" cy="352044"/>
        </a:xfrm>
        <a:prstGeom prst="roundRect">
          <a:avLst>
            <a:gd name="adj" fmla="val 10000"/>
          </a:avLst>
        </a:prstGeom>
      </dsp:spPr>
      <dsp:txXfrm>
        <a:off x="361569" y="-130946"/>
        <a:ext cx="2655272" cy="352044"/>
      </dsp:txXfrm>
    </dsp:sp>
    <dsp:sp modelId="{F9DB35CB-7FD0-4B4F-B98C-0926EFD882A3}">
      <dsp:nvSpPr>
        <dsp:cNvPr id="7" name="Rectangles 6" hidden="1"/>
        <dsp:cNvSpPr/>
      </dsp:nvSpPr>
      <dsp:spPr>
        <a:xfrm>
          <a:off x="3901932" y="2933700"/>
          <a:ext cx="354036" cy="0"/>
        </a:xfrm>
        <a:prstGeom prst="rect">
          <a:avLst/>
        </a:prstGeom>
      </dsp:spPr>
      <dsp:txXfrm>
        <a:off x="3901932" y="2933700"/>
        <a:ext cx="354036" cy="0"/>
      </dsp:txXfrm>
    </dsp:sp>
    <dsp:sp modelId="{36D081C4-4099-4CC2-9874-F5D7DB45D13D}">
      <dsp:nvSpPr>
        <dsp:cNvPr id="9" name="Rounded Rectangle 8" hidden="1"/>
        <dsp:cNvSpPr/>
      </dsp:nvSpPr>
      <dsp:spPr>
        <a:xfrm>
          <a:off x="4255968" y="-167945"/>
          <a:ext cx="2655272" cy="352044"/>
        </a:xfrm>
        <a:prstGeom prst="roundRect">
          <a:avLst>
            <a:gd name="adj" fmla="val 10000"/>
          </a:avLst>
        </a:prstGeom>
      </dsp:spPr>
      <dsp:txXfrm>
        <a:off x="4255968" y="-167945"/>
        <a:ext cx="2655272" cy="352044"/>
      </dsp:txXfrm>
    </dsp:sp>
    <dsp:sp modelId="{1F10AB70-B4D4-42B6-9D52-3C8610A0AC0C}">
      <dsp:nvSpPr>
        <dsp:cNvPr id="11" name="Rectangles 10" hidden="1"/>
        <dsp:cNvSpPr/>
      </dsp:nvSpPr>
      <dsp:spPr>
        <a:xfrm>
          <a:off x="7796332" y="2933700"/>
          <a:ext cx="354036" cy="0"/>
        </a:xfrm>
        <a:prstGeom prst="rect">
          <a:avLst/>
        </a:prstGeom>
      </dsp:spPr>
      <dsp:txXfrm>
        <a:off x="7796332" y="2933700"/>
        <a:ext cx="354036" cy="0"/>
      </dsp:txXfrm>
    </dsp:sp>
    <dsp:sp modelId="{8B9F7537-EA22-4FD5-ACA6-09D072377AA6}">
      <dsp:nvSpPr>
        <dsp:cNvPr id="13" name="Rounded Rectangle 12" hidden="1"/>
        <dsp:cNvSpPr/>
      </dsp:nvSpPr>
      <dsp:spPr>
        <a:xfrm>
          <a:off x="8150368" y="-159127"/>
          <a:ext cx="2655272" cy="352044"/>
        </a:xfrm>
        <a:prstGeom prst="roundRect">
          <a:avLst>
            <a:gd name="adj" fmla="val 10000"/>
          </a:avLst>
        </a:prstGeom>
      </dsp:spPr>
      <dsp:txXfrm>
        <a:off x="8150368" y="-159127"/>
        <a:ext cx="2655272" cy="35204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2052300" cy="5867400"/>
        <a:chOff x="0" y="0"/>
        <a:chExt cx="12052300" cy="5867400"/>
      </a:xfrm>
    </dsp:grpSpPr>
    <dsp:sp modelId="{E80A0191-53AB-4C03-8072-EA3B3EB44166}">
      <dsp:nvSpPr>
        <dsp:cNvPr id="3" name="Rounded Rectangle 2"/>
        <dsp:cNvSpPr/>
      </dsp:nvSpPr>
      <dsp:spPr bwMode="white">
        <a:xfrm>
          <a:off x="0" y="0"/>
          <a:ext cx="12052300" cy="2640330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Xfrm>
        <a:off x="0" y="0"/>
        <a:ext cx="12052300" cy="2640330"/>
      </dsp:txXfrm>
    </dsp:sp>
    <dsp:sp modelId="{BA88FC68-90B4-4AB6-BB1E-41962D1831C1}">
      <dsp:nvSpPr>
        <dsp:cNvPr id="6" name="Rounded Rectangle 5"/>
        <dsp:cNvSpPr/>
      </dsp:nvSpPr>
      <dsp:spPr bwMode="white">
        <a:xfrm>
          <a:off x="8511937" y="182140"/>
          <a:ext cx="3540363" cy="193624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8511937" y="182140"/>
        <a:ext cx="3540363" cy="1936242"/>
      </dsp:txXfrm>
    </dsp:sp>
    <dsp:sp modelId="{E10ECB4E-48EF-4FCA-A261-5D63AE675484}">
      <dsp:nvSpPr>
        <dsp:cNvPr id="4" name="Round Same Side Corner Rectangle 3"/>
        <dsp:cNvSpPr/>
      </dsp:nvSpPr>
      <dsp:spPr bwMode="white">
        <a:xfrm rot="10800000">
          <a:off x="334450" y="1976836"/>
          <a:ext cx="3540363" cy="3750856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170688" tIns="170688" rIns="170688" bIns="170688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- </a:t>
          </a:r>
          <a:r>
            <a:rPr lang="en-ZA" sz="2000" b="1" dirty="0">
              <a:solidFill>
                <a:schemeClr val="tx1"/>
              </a:solidFill>
            </a:rPr>
            <a:t>Motion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SENSOR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Actuator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Controller 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Logic 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Power Source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-Automation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Instruction 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-Computation </a:t>
          </a:r>
          <a:endParaRPr lang="en-ZA" sz="20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400" b="1" dirty="0">
              <a:solidFill>
                <a:schemeClr val="tx1"/>
              </a:solidFill>
            </a:rPr>
            <a:t>-  </a:t>
          </a:r>
          <a:endParaRPr lang="en-ZA" sz="24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b="1" dirty="0">
            <a:solidFill>
              <a:schemeClr val="tx1"/>
            </a:solidFill>
          </a:endParaRPr>
        </a:p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ZA" sz="2400" b="1" dirty="0">
            <a:solidFill>
              <a:schemeClr val="tx1"/>
            </a:solidFill>
          </a:endParaRPr>
        </a:p>
      </dsp:txBody>
      <dsp:txXfrm rot="10800000">
        <a:off x="334450" y="1976836"/>
        <a:ext cx="3540363" cy="3750856"/>
      </dsp:txXfrm>
    </dsp:sp>
    <dsp:sp modelId="{378B0BB2-1C0A-4C70-B758-F0B220CF4574}">
      <dsp:nvSpPr>
        <dsp:cNvPr id="10" name="Rounded Rectangle 9"/>
        <dsp:cNvSpPr/>
      </dsp:nvSpPr>
      <dsp:spPr bwMode="white">
        <a:xfrm>
          <a:off x="8511937" y="0"/>
          <a:ext cx="3540363" cy="193624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8511937" y="0"/>
        <a:ext cx="3540363" cy="1936242"/>
      </dsp:txXfrm>
    </dsp:sp>
    <dsp:sp modelId="{F5789847-2935-4E05-BE7A-3E38BD207C05}">
      <dsp:nvSpPr>
        <dsp:cNvPr id="8" name="Round Same Side Corner Rectangle 7"/>
        <dsp:cNvSpPr/>
      </dsp:nvSpPr>
      <dsp:spPr bwMode="white">
        <a:xfrm rot="10800000">
          <a:off x="4243259" y="1968551"/>
          <a:ext cx="3540363" cy="3898849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142240" tIns="142240" rIns="142240" bIns="142240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Computational thinking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-Design Thinking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Prototyping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Design and Construction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Algorithm Design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Testing and reconfiguration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Reflection and iteration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Creative Thinking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Logical Thinking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Creating Robotics Artefacts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 </a:t>
          </a:r>
        </a:p>
      </dsp:txBody>
      <dsp:txXfrm rot="10800000">
        <a:off x="4243259" y="1968551"/>
        <a:ext cx="3540363" cy="3898849"/>
      </dsp:txXfrm>
    </dsp:sp>
    <dsp:sp modelId="{EBCBCBA4-993E-46BB-80AC-32719751FE12}">
      <dsp:nvSpPr>
        <dsp:cNvPr id="14" name="Rounded Rectangle 13"/>
        <dsp:cNvSpPr/>
      </dsp:nvSpPr>
      <dsp:spPr bwMode="white">
        <a:xfrm flipH="1">
          <a:off x="8511937" y="247180"/>
          <a:ext cx="3540363" cy="1255285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 flipH="1">
        <a:off x="8511937" y="247180"/>
        <a:ext cx="3540363" cy="1255285"/>
      </dsp:txXfrm>
    </dsp:sp>
    <dsp:sp modelId="{297AE2F9-DC9A-4D00-9084-0D825074AA1C}">
      <dsp:nvSpPr>
        <dsp:cNvPr id="12" name="Round Same Side Corner Rectangle 11"/>
        <dsp:cNvSpPr/>
      </dsp:nvSpPr>
      <dsp:spPr bwMode="white">
        <a:xfrm rot="10800000">
          <a:off x="8252083" y="2003823"/>
          <a:ext cx="3540363" cy="3863577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142240" tIns="142240" rIns="142240" bIns="142240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Expressing and Creating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Innovation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Questioning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Connecting 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Collaborating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Perseverance</a:t>
          </a:r>
          <a:endParaRPr lang="en-ZA" sz="2000" b="1" dirty="0">
            <a:solidFill>
              <a:schemeClr val="tx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dirty="0">
              <a:solidFill>
                <a:schemeClr val="tx1"/>
              </a:solidFill>
            </a:rPr>
            <a:t>- Choice of conduct</a:t>
          </a:r>
        </a:p>
      </dsp:txBody>
      <dsp:txXfrm rot="10800000">
        <a:off x="8252083" y="2003823"/>
        <a:ext cx="3540363" cy="3863577"/>
      </dsp:txXfrm>
    </dsp:sp>
    <dsp:sp modelId="{AB69BC7C-2FF7-4757-8E61-E8E1709F7711}">
      <dsp:nvSpPr>
        <dsp:cNvPr id="5" name="Rounded Rectangle 4" hidden="1"/>
        <dsp:cNvSpPr/>
      </dsp:nvSpPr>
      <dsp:spPr>
        <a:xfrm>
          <a:off x="361569" y="-130946"/>
          <a:ext cx="2655272" cy="352044"/>
        </a:xfrm>
        <a:prstGeom prst="roundRect">
          <a:avLst>
            <a:gd name="adj" fmla="val 10000"/>
          </a:avLst>
        </a:prstGeom>
      </dsp:spPr>
      <dsp:txXfrm>
        <a:off x="361569" y="-130946"/>
        <a:ext cx="2655272" cy="352044"/>
      </dsp:txXfrm>
    </dsp:sp>
    <dsp:sp modelId="{F9DB35CB-7FD0-4B4F-B98C-0926EFD882A3}">
      <dsp:nvSpPr>
        <dsp:cNvPr id="7" name="Rectangles 6" hidden="1"/>
        <dsp:cNvSpPr/>
      </dsp:nvSpPr>
      <dsp:spPr>
        <a:xfrm>
          <a:off x="3901932" y="2933700"/>
          <a:ext cx="354036" cy="0"/>
        </a:xfrm>
        <a:prstGeom prst="rect">
          <a:avLst/>
        </a:prstGeom>
      </dsp:spPr>
      <dsp:txXfrm>
        <a:off x="3901932" y="2933700"/>
        <a:ext cx="354036" cy="0"/>
      </dsp:txXfrm>
    </dsp:sp>
    <dsp:sp modelId="{36D081C4-4099-4CC2-9874-F5D7DB45D13D}">
      <dsp:nvSpPr>
        <dsp:cNvPr id="9" name="Rounded Rectangle 8" hidden="1"/>
        <dsp:cNvSpPr/>
      </dsp:nvSpPr>
      <dsp:spPr>
        <a:xfrm>
          <a:off x="4255968" y="-167945"/>
          <a:ext cx="2655272" cy="352044"/>
        </a:xfrm>
        <a:prstGeom prst="roundRect">
          <a:avLst>
            <a:gd name="adj" fmla="val 10000"/>
          </a:avLst>
        </a:prstGeom>
      </dsp:spPr>
      <dsp:txXfrm>
        <a:off x="4255968" y="-167945"/>
        <a:ext cx="2655272" cy="352044"/>
      </dsp:txXfrm>
    </dsp:sp>
    <dsp:sp modelId="{1F10AB70-B4D4-42B6-9D52-3C8610A0AC0C}">
      <dsp:nvSpPr>
        <dsp:cNvPr id="11" name="Rectangles 10" hidden="1"/>
        <dsp:cNvSpPr/>
      </dsp:nvSpPr>
      <dsp:spPr>
        <a:xfrm>
          <a:off x="7796332" y="2933700"/>
          <a:ext cx="354036" cy="0"/>
        </a:xfrm>
        <a:prstGeom prst="rect">
          <a:avLst/>
        </a:prstGeom>
      </dsp:spPr>
      <dsp:txXfrm>
        <a:off x="7796332" y="2933700"/>
        <a:ext cx="354036" cy="0"/>
      </dsp:txXfrm>
    </dsp:sp>
    <dsp:sp modelId="{8B9F7537-EA22-4FD5-ACA6-09D072377AA6}">
      <dsp:nvSpPr>
        <dsp:cNvPr id="13" name="Rounded Rectangle 12" hidden="1"/>
        <dsp:cNvSpPr/>
      </dsp:nvSpPr>
      <dsp:spPr>
        <a:xfrm>
          <a:off x="8150368" y="-159127"/>
          <a:ext cx="2655272" cy="352044"/>
        </a:xfrm>
        <a:prstGeom prst="roundRect">
          <a:avLst>
            <a:gd name="adj" fmla="val 10000"/>
          </a:avLst>
        </a:prstGeom>
      </dsp:spPr>
      <dsp:txXfrm>
        <a:off x="8150368" y="-159127"/>
        <a:ext cx="2655272" cy="35204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5418667" cy="5418667"/>
        <a:chOff x="0" y="0"/>
        <a:chExt cx="5418667" cy="5418667"/>
      </a:xfrm>
    </dsp:grpSpPr>
    <dsp:sp modelId="{554F5D2B-1AF5-4118-BFD9-CE7E2D170EA5}">
      <dsp:nvSpPr>
        <dsp:cNvPr id="3" name="Shape 2"/>
        <dsp:cNvSpPr/>
      </dsp:nvSpPr>
      <dsp:spPr bwMode="white">
        <a:xfrm>
          <a:off x="3994090" y="2438400"/>
          <a:ext cx="2980267" cy="2980267"/>
        </a:xfrm>
        <a:prstGeom prst="gear9">
          <a:avLst/>
        </a:prstGeom>
        <a:solidFill>
          <a:srgbClr val="14EF03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1590" tIns="21590" rIns="21590" bIns="21590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>
              <a:solidFill>
                <a:schemeClr val="tx1"/>
              </a:solidFill>
            </a:rPr>
            <a:t>Digital Citizenship</a:t>
          </a:r>
        </a:p>
      </dsp:txBody>
      <dsp:txXfrm>
        <a:off x="3994090" y="2438400"/>
        <a:ext cx="2980267" cy="2980267"/>
      </dsp:txXfrm>
    </dsp:sp>
    <dsp:sp modelId="{97CAB7CE-C6B1-4367-B9C9-6477ABE92503}">
      <dsp:nvSpPr>
        <dsp:cNvPr id="6" name="Shape 5"/>
        <dsp:cNvSpPr/>
      </dsp:nvSpPr>
      <dsp:spPr bwMode="white">
        <a:xfrm>
          <a:off x="2260117" y="1733973"/>
          <a:ext cx="2167467" cy="2167467"/>
        </a:xfrm>
        <a:prstGeom prst="gear6">
          <a:avLst/>
        </a:prstGeom>
        <a:solidFill>
          <a:srgbClr val="00B05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1590" tIns="21590" rIns="21590" bIns="21590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>
              <a:solidFill>
                <a:schemeClr val="tx1"/>
              </a:solidFill>
            </a:rPr>
            <a:t>Digital Awareness</a:t>
          </a:r>
        </a:p>
      </dsp:txBody>
      <dsp:txXfrm>
        <a:off x="2260117" y="1733973"/>
        <a:ext cx="2167467" cy="2167467"/>
      </dsp:txXfrm>
    </dsp:sp>
    <dsp:sp modelId="{53200264-D31D-4D4E-BFCC-A76D29918EE3}">
      <dsp:nvSpPr>
        <dsp:cNvPr id="9" name="Shape 8"/>
        <dsp:cNvSpPr/>
      </dsp:nvSpPr>
      <dsp:spPr bwMode="white">
        <a:xfrm rot="-900000">
          <a:off x="3474119" y="238643"/>
          <a:ext cx="2123675" cy="2123675"/>
        </a:xfrm>
        <a:prstGeom prst="gear6">
          <a:avLst/>
        </a:prstGeom>
        <a:solidFill>
          <a:srgbClr val="92D05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1590" tIns="21590" rIns="21590" bIns="21590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ZA" b="1" dirty="0">
              <a:solidFill>
                <a:schemeClr val="tx1"/>
              </a:solidFill>
            </a:rPr>
            <a:t>Digital skills</a:t>
          </a:r>
        </a:p>
      </dsp:txBody>
      <dsp:txXfrm rot="-900000">
        <a:off x="3474119" y="238643"/>
        <a:ext cx="2123675" cy="2123675"/>
      </dsp:txXfrm>
    </dsp:sp>
    <dsp:sp modelId="{03FE44A6-BB95-4595-BDE0-EF7F8EA8C266}">
      <dsp:nvSpPr>
        <dsp:cNvPr id="12" name="Circular Arrow 11"/>
        <dsp:cNvSpPr/>
      </dsp:nvSpPr>
      <dsp:spPr bwMode="white">
        <a:xfrm>
          <a:off x="3783816" y="1986080"/>
          <a:ext cx="3804311" cy="3804311"/>
        </a:xfrm>
        <a:prstGeom prst="circularArrow">
          <a:avLst>
            <a:gd name="adj1" fmla="val 5000"/>
            <a:gd name="adj2" fmla="val 360000"/>
            <a:gd name="adj3" fmla="val 2478323"/>
            <a:gd name="adj4" fmla="val 15812321"/>
            <a:gd name="adj5" fmla="val 5500"/>
          </a:avLst>
        </a:prstGeom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>
        <a:off x="3783816" y="1986080"/>
        <a:ext cx="3804311" cy="3804311"/>
      </dsp:txXfrm>
    </dsp:sp>
    <dsp:sp modelId="{684BA512-1616-4499-9C14-7CD952FF65BF}">
      <dsp:nvSpPr>
        <dsp:cNvPr id="13" name="Shape 12"/>
        <dsp:cNvSpPr/>
      </dsp:nvSpPr>
      <dsp:spPr bwMode="white">
        <a:xfrm>
          <a:off x="1938848" y="1311726"/>
          <a:ext cx="2646477" cy="2646477"/>
        </a:xfrm>
        <a:prstGeom prst="leftCircularArrow">
          <a:avLst>
            <a:gd name="adj1" fmla="val 5000"/>
            <a:gd name="adj2" fmla="val -360000"/>
            <a:gd name="adj3" fmla="val 10419125"/>
            <a:gd name="adj4" fmla="val 14837806"/>
            <a:gd name="adj5" fmla="val 5500"/>
          </a:avLst>
        </a:prstGeom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>
        <a:off x="1938848" y="1311726"/>
        <a:ext cx="2646477" cy="2646477"/>
      </dsp:txXfrm>
    </dsp:sp>
    <dsp:sp modelId="{247A74E4-1BF3-4DC5-9B8E-C92A732DF38A}">
      <dsp:nvSpPr>
        <dsp:cNvPr id="14" name="Circular Arrow 13"/>
        <dsp:cNvSpPr/>
      </dsp:nvSpPr>
      <dsp:spPr bwMode="white">
        <a:xfrm>
          <a:off x="3033556" y="-181112"/>
          <a:ext cx="2887066" cy="2887066"/>
        </a:xfrm>
        <a:prstGeom prst="circularArrow">
          <a:avLst>
            <a:gd name="adj1" fmla="val 5000"/>
            <a:gd name="adj2" fmla="val 360000"/>
            <a:gd name="adj3" fmla="val 13347948"/>
            <a:gd name="adj4" fmla="val 10508220"/>
            <a:gd name="adj5" fmla="val 5500"/>
          </a:avLst>
        </a:prstGeom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Xfrm>
        <a:off x="3033556" y="-181112"/>
        <a:ext cx="2887066" cy="2887066"/>
      </dsp:txXfrm>
    </dsp:sp>
    <dsp:sp modelId="{6714ED62-AC98-44C3-943F-779AE49D5CBD}">
      <dsp:nvSpPr>
        <dsp:cNvPr id="4" name="Rectangles 3" hidden="1"/>
        <dsp:cNvSpPr/>
      </dsp:nvSpPr>
      <dsp:spPr>
        <a:xfrm>
          <a:off x="5457130" y="2167467"/>
          <a:ext cx="36000" cy="36000"/>
        </a:xfrm>
        <a:prstGeom prst="rect">
          <a:avLst/>
        </a:prstGeom>
      </dsp:spPr>
      <dsp:txXfrm>
        <a:off x="5457130" y="2167467"/>
        <a:ext cx="36000" cy="36000"/>
      </dsp:txXfrm>
    </dsp:sp>
    <dsp:sp modelId="{190F70A7-A725-4CB9-A54A-D964C8170269}">
      <dsp:nvSpPr>
        <dsp:cNvPr id="5" name="Rectangles 4" hidden="1"/>
        <dsp:cNvSpPr/>
      </dsp:nvSpPr>
      <dsp:spPr>
        <a:xfrm>
          <a:off x="6829984" y="5147734"/>
          <a:ext cx="36000" cy="36000"/>
        </a:xfrm>
        <a:prstGeom prst="rect">
          <a:avLst/>
        </a:prstGeom>
      </dsp:spPr>
      <dsp:txXfrm>
        <a:off x="6829984" y="5147734"/>
        <a:ext cx="36000" cy="36000"/>
      </dsp:txXfrm>
    </dsp:sp>
    <dsp:sp modelId="{B9C1CDD4-FB8F-45D7-8FFE-6F19E0589369}">
      <dsp:nvSpPr>
        <dsp:cNvPr id="7" name="Rectangles 6" hidden="1"/>
        <dsp:cNvSpPr/>
      </dsp:nvSpPr>
      <dsp:spPr>
        <a:xfrm>
          <a:off x="2801983" y="1517227"/>
          <a:ext cx="36000" cy="36000"/>
        </a:xfrm>
        <a:prstGeom prst="rect">
          <a:avLst/>
        </a:prstGeom>
      </dsp:spPr>
      <dsp:txXfrm>
        <a:off x="2801983" y="1517227"/>
        <a:ext cx="36000" cy="36000"/>
      </dsp:txXfrm>
    </dsp:sp>
    <dsp:sp modelId="{EA478EB5-810E-482A-8B20-F11AFE4685BD}">
      <dsp:nvSpPr>
        <dsp:cNvPr id="8" name="Rectangles 7" hidden="1"/>
        <dsp:cNvSpPr/>
      </dsp:nvSpPr>
      <dsp:spPr>
        <a:xfrm>
          <a:off x="2097557" y="2871894"/>
          <a:ext cx="36000" cy="36000"/>
        </a:xfrm>
        <a:prstGeom prst="rect">
          <a:avLst/>
        </a:prstGeom>
      </dsp:spPr>
      <dsp:txXfrm>
        <a:off x="2097557" y="2871894"/>
        <a:ext cx="36000" cy="36000"/>
      </dsp:txXfrm>
    </dsp:sp>
    <dsp:sp modelId="{C0E39DC6-7DA1-44BB-895D-F05DBB1F875D}">
      <dsp:nvSpPr>
        <dsp:cNvPr id="10" name="Rectangles 9" hidden="1"/>
        <dsp:cNvSpPr/>
      </dsp:nvSpPr>
      <dsp:spPr>
        <a:xfrm>
          <a:off x="3181290" y="1354667"/>
          <a:ext cx="36000" cy="36000"/>
        </a:xfrm>
        <a:prstGeom prst="rect">
          <a:avLst/>
        </a:prstGeom>
      </dsp:spPr>
      <dsp:txXfrm>
        <a:off x="3181290" y="1354667"/>
        <a:ext cx="36000" cy="36000"/>
      </dsp:txXfrm>
    </dsp:sp>
    <dsp:sp modelId="{696241A3-56CC-4C32-BF62-83035A24B910}">
      <dsp:nvSpPr>
        <dsp:cNvPr id="11" name="Rectangles 10" hidden="1"/>
        <dsp:cNvSpPr/>
      </dsp:nvSpPr>
      <dsp:spPr>
        <a:xfrm>
          <a:off x="3614783" y="270933"/>
          <a:ext cx="36000" cy="36000"/>
        </a:xfrm>
        <a:prstGeom prst="rect">
          <a:avLst/>
        </a:prstGeom>
      </dsp:spPr>
      <dsp:txXfrm>
        <a:off x="3614783" y="270933"/>
        <a:ext cx="36000" cy="36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#1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dir/>
      <dgm:resizeHandles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stBulletLvl" val="2"/>
              <dgm:param type="txAnchorHorzCh" val="ctr"/>
              <dgm:param type="txAnchorVert" val="mid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6#3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dstNode" val="node"/>
                    <dgm:param type="begSty" val="noArr"/>
                    <dgm:param type="endSty" val="noArr"/>
                    <dgm:param type="connRout" val="curve"/>
                    <dgm:param type="begPts" val="ctr"/>
                    <dgm:param type="endPts" val="ctr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srcNode" val="dummyConnPt"/>
                    <dgm:param type="dstNode" val="dummyConnPt"/>
                    <dgm:param type="begSty" val="noArr"/>
                    <dgm:param type="endSty" val="noArr"/>
                    <dgm:param type="connRout" val="longCurve"/>
                    <dgm:param type="begPts" val="bCtr"/>
                    <dgm:param type="endPts" val="tCtr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type="round2SameRect" r:blip="" rot="180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type="round2SameRect" r:blip="" rot="180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gear1#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type="gear6" r:blip="" rot="-15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srcNode" val="gear1srcNode"/>
          <dgm:param type="dstNode" val="gear1dstNode"/>
          <dgm:param type="connRout" val="curv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srcNode" val="gear2srcNode"/>
          <dgm:param type="dstNode" val="gear2dstNode"/>
          <dgm:param type="connRout" val="curv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srcNode" val="gear3srcNode"/>
          <dgm:param type="dstNode" val="gear3dstNode"/>
          <dgm:param type="connRout" val="curv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1/layout/CircleProcess#1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type="teardrop" r:blip="" rot="45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type="teardrop" r:blip="" rot="225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#1">
  <dgm:title val=""/>
  <dgm:desc val=""/>
  <dgm:catLst>
    <dgm:cat type="simple" pri="103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#2">
  <dgm:title val=""/>
  <dgm:desc val=""/>
  <dgm:catLst>
    <dgm:cat type="simple" pri="103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#2">
  <dgm:title val=""/>
  <dgm:desc val=""/>
  <dgm:catLst>
    <dgm:cat type="simple" pri="103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#15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#16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#17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#2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#2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#23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#2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8ED3C-5B38-4282-83DB-EA44B4BB5D1C}" type="datetimeFigureOut">
              <a:rPr lang="en-ZA" smtClean="0"/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89A713-06C6-4B6C-A65C-216B8C636625}" type="slidenum">
              <a:rPr lang="en-ZA" smtClean="0"/>
            </a:fld>
            <a:endParaRPr lang="en-Z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89A713-06C6-4B6C-A65C-216B8C636625}" type="slidenum">
              <a:rPr lang="en-ZA" smtClean="0"/>
            </a:fld>
            <a:endParaRPr lang="en-Z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89A713-06C6-4B6C-A65C-216B8C636625}" type="slidenum">
              <a:rPr lang="en-ZA" smtClean="0"/>
            </a:fld>
            <a:endParaRPr lang="en-Z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89A713-06C6-4B6C-A65C-216B8C636625}" type="slidenum">
              <a:rPr lang="en-ZA" smtClean="0"/>
            </a:fld>
            <a:endParaRPr lang="en-Z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A4A64-8E21-4B1D-9A5F-7ACA53E4F224}" type="slidenum">
              <a:rPr lang="en-ZA" smtClean="0"/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4B5F0-6F42-45DD-A984-E080DB318B15}" type="datetimeFigureOut">
              <a:rPr lang="en-ZA" smtClean="0"/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21E17-F52B-4742-9590-0AD6C1AC4DF1}" type="slidenum">
              <a:rPr lang="en-ZA" smtClean="0"/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3" Type="http://schemas.openxmlformats.org/officeDocument/2006/relationships/diagramData" Target="../diagrams/data1.xml"/><Relationship Id="rId2" Type="http://schemas.openxmlformats.org/officeDocument/2006/relationships/image" Target="../media/image1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3" Type="http://schemas.openxmlformats.org/officeDocument/2006/relationships/diagramData" Target="../diagrams/data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3" Type="http://schemas.openxmlformats.org/officeDocument/2006/relationships/diagramData" Target="../diagrams/data3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3" Type="http://schemas.openxmlformats.org/officeDocument/2006/relationships/diagramData" Target="../diagrams/data4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5.xml"/><Relationship Id="rId4" Type="http://schemas.openxmlformats.org/officeDocument/2006/relationships/diagramColors" Target="../diagrams/colors5.xml"/><Relationship Id="rId3" Type="http://schemas.openxmlformats.org/officeDocument/2006/relationships/diagramQuickStyle" Target="../diagrams/quickStyle5.xml"/><Relationship Id="rId2" Type="http://schemas.openxmlformats.org/officeDocument/2006/relationships/diagramLayout" Target="../diagrams/layout5.xml"/><Relationship Id="rId1" Type="http://schemas.openxmlformats.org/officeDocument/2006/relationships/diagramData" Target="../diagrams/data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6.xml"/><Relationship Id="rId4" Type="http://schemas.openxmlformats.org/officeDocument/2006/relationships/diagramColors" Target="../diagrams/colors6.xml"/><Relationship Id="rId3" Type="http://schemas.openxmlformats.org/officeDocument/2006/relationships/diagramQuickStyle" Target="../diagrams/quickStyle6.xml"/><Relationship Id="rId2" Type="http://schemas.openxmlformats.org/officeDocument/2006/relationships/diagramLayout" Target="../diagrams/layout6.xml"/><Relationship Id="rId1" Type="http://schemas.openxmlformats.org/officeDocument/2006/relationships/diagramData" Target="../diagrams/data6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.emf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7.xml"/><Relationship Id="rId4" Type="http://schemas.openxmlformats.org/officeDocument/2006/relationships/diagramColors" Target="../diagrams/colors7.xml"/><Relationship Id="rId3" Type="http://schemas.openxmlformats.org/officeDocument/2006/relationships/diagramQuickStyle" Target="../diagrams/quickStyle7.xml"/><Relationship Id="rId2" Type="http://schemas.openxmlformats.org/officeDocument/2006/relationships/diagramLayout" Target="../diagrams/layout7.xml"/><Relationship Id="rId10" Type="http://schemas.openxmlformats.org/officeDocument/2006/relationships/notesSlide" Target="../notesSlides/notesSlide1.xml"/><Relationship Id="rId1" Type="http://schemas.openxmlformats.org/officeDocument/2006/relationships/diagramData" Target="../diagrams/data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8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3" Type="http://schemas.openxmlformats.org/officeDocument/2006/relationships/diagramData" Target="../diagrams/data8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3.emf"/><Relationship Id="rId4" Type="http://schemas.openxmlformats.org/officeDocument/2006/relationships/image" Target="../media/image5.png"/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jpeg"/><Relationship Id="rId4" Type="http://schemas.openxmlformats.org/officeDocument/2006/relationships/image" Target="../media/image3.emf"/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3.emf"/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3.emf"/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9.xml"/><Relationship Id="rId4" Type="http://schemas.openxmlformats.org/officeDocument/2006/relationships/diagramColors" Target="../diagrams/colors9.xml"/><Relationship Id="rId3" Type="http://schemas.openxmlformats.org/officeDocument/2006/relationships/diagramQuickStyle" Target="../diagrams/quickStyle9.xml"/><Relationship Id="rId2" Type="http://schemas.openxmlformats.org/officeDocument/2006/relationships/diagramLayout" Target="../diagrams/layout9.xml"/><Relationship Id="rId1" Type="http://schemas.openxmlformats.org/officeDocument/2006/relationships/diagramData" Target="../diagrams/data9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10.xml"/><Relationship Id="rId4" Type="http://schemas.openxmlformats.org/officeDocument/2006/relationships/diagramColors" Target="../diagrams/colors10.xml"/><Relationship Id="rId3" Type="http://schemas.openxmlformats.org/officeDocument/2006/relationships/diagramQuickStyle" Target="../diagrams/quickStyle10.xml"/><Relationship Id="rId2" Type="http://schemas.openxmlformats.org/officeDocument/2006/relationships/diagramLayout" Target="../diagrams/layout10.xml"/><Relationship Id="rId1" Type="http://schemas.openxmlformats.org/officeDocument/2006/relationships/diagramData" Target="../diagrams/data10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11.xml"/><Relationship Id="rId4" Type="http://schemas.openxmlformats.org/officeDocument/2006/relationships/diagramColors" Target="../diagrams/colors11.xml"/><Relationship Id="rId3" Type="http://schemas.openxmlformats.org/officeDocument/2006/relationships/diagramQuickStyle" Target="../diagrams/quickStyle11.xml"/><Relationship Id="rId2" Type="http://schemas.openxmlformats.org/officeDocument/2006/relationships/diagramLayout" Target="../diagrams/layout11.xml"/><Relationship Id="rId1" Type="http://schemas.openxmlformats.org/officeDocument/2006/relationships/diagramData" Target="../diagrams/data11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9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.jpeg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1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Relationship Id="rId3" Type="http://schemas.openxmlformats.org/officeDocument/2006/relationships/diagramData" Target="../diagrams/data13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14.xml"/><Relationship Id="rId4" Type="http://schemas.openxmlformats.org/officeDocument/2006/relationships/diagramColors" Target="../diagrams/colors14.xml"/><Relationship Id="rId3" Type="http://schemas.openxmlformats.org/officeDocument/2006/relationships/diagramQuickStyle" Target="../diagrams/quickStyle14.xml"/><Relationship Id="rId2" Type="http://schemas.openxmlformats.org/officeDocument/2006/relationships/diagramLayout" Target="../diagrams/layout14.xml"/><Relationship Id="rId1" Type="http://schemas.openxmlformats.org/officeDocument/2006/relationships/diagramData" Target="../diagrams/data14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15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Relationship Id="rId3" Type="http://schemas.openxmlformats.org/officeDocument/2006/relationships/diagramData" Target="../diagrams/data15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16.xml"/><Relationship Id="rId4" Type="http://schemas.openxmlformats.org/officeDocument/2006/relationships/diagramColors" Target="../diagrams/colors16.xml"/><Relationship Id="rId3" Type="http://schemas.openxmlformats.org/officeDocument/2006/relationships/diagramQuickStyle" Target="../diagrams/quickStyle16.xml"/><Relationship Id="rId2" Type="http://schemas.openxmlformats.org/officeDocument/2006/relationships/diagramLayout" Target="../diagrams/layout16.xml"/><Relationship Id="rId1" Type="http://schemas.openxmlformats.org/officeDocument/2006/relationships/diagramData" Target="../diagrams/data1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17.xml"/><Relationship Id="rId4" Type="http://schemas.openxmlformats.org/officeDocument/2006/relationships/diagramColors" Target="../diagrams/colors17.xml"/><Relationship Id="rId3" Type="http://schemas.openxmlformats.org/officeDocument/2006/relationships/diagramQuickStyle" Target="../diagrams/quickStyle17.xml"/><Relationship Id="rId2" Type="http://schemas.openxmlformats.org/officeDocument/2006/relationships/diagramLayout" Target="../diagrams/layout17.xml"/><Relationship Id="rId1" Type="http://schemas.openxmlformats.org/officeDocument/2006/relationships/diagramData" Target="../diagrams/data17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slideLayout" Target="../slideLayouts/slideLayout2.xml"/><Relationship Id="rId7" Type="http://schemas.microsoft.com/office/2007/relationships/diagramDrawing" Target="../diagrams/drawing18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Relationship Id="rId3" Type="http://schemas.openxmlformats.org/officeDocument/2006/relationships/diagramData" Target="../diagrams/data18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.jpeg"/><Relationship Id="rId6" Type="http://schemas.openxmlformats.org/officeDocument/2006/relationships/image" Target="../media/image1.jpeg"/><Relationship Id="rId5" Type="http://schemas.microsoft.com/office/2007/relationships/diagramDrawing" Target="../diagrams/drawing19.xml"/><Relationship Id="rId4" Type="http://schemas.openxmlformats.org/officeDocument/2006/relationships/diagramColors" Target="../diagrams/colors19.xml"/><Relationship Id="rId3" Type="http://schemas.openxmlformats.org/officeDocument/2006/relationships/diagramQuickStyle" Target="../diagrams/quickStyle19.xml"/><Relationship Id="rId2" Type="http://schemas.openxmlformats.org/officeDocument/2006/relationships/diagramLayout" Target="../diagrams/layout19.xml"/><Relationship Id="rId1" Type="http://schemas.openxmlformats.org/officeDocument/2006/relationships/diagramData" Target="../diagrams/data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905833"/>
            <a:ext cx="4215063" cy="2398713"/>
          </a:xfrm>
        </p:spPr>
        <p:txBody>
          <a:bodyPr>
            <a:normAutofit/>
          </a:bodyPr>
          <a:lstStyle/>
          <a:p>
            <a:r>
              <a:rPr lang="en-ZA" dirty="0"/>
              <a:t>                                                                        </a:t>
            </a:r>
            <a:endParaRPr lang="en-ZA" dirty="0"/>
          </a:p>
        </p:txBody>
      </p:sp>
      <p:pic>
        <p:nvPicPr>
          <p:cNvPr id="4" name="Picture 3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851" y="553454"/>
            <a:ext cx="7811467" cy="2469279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20329" y="3884452"/>
            <a:ext cx="9833472" cy="2398713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GB" sz="2400" b="1" dirty="0"/>
              <a:t>CODING AND ROBOTICS ORIENTATION SESSION</a:t>
            </a:r>
            <a:endParaRPr lang="en-GB" sz="2400" b="1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/>
              <a:t>DATE</a:t>
            </a:r>
            <a:r>
              <a:rPr lang="en-GB" sz="2400" dirty="0"/>
              <a:t>: August 2025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/>
              <a:t>TIME: </a:t>
            </a:r>
            <a:r>
              <a:rPr lang="en-GB" sz="2400" dirty="0"/>
              <a:t>08H00 – 14H30</a:t>
            </a:r>
            <a:endParaRPr lang="en-ZA" sz="2400" dirty="0"/>
          </a:p>
        </p:txBody>
      </p:sp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652" y="68222"/>
            <a:ext cx="2120348" cy="67389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578" y="901875"/>
            <a:ext cx="12192000" cy="636104"/>
          </a:xfrm>
        </p:spPr>
        <p:txBody>
          <a:bodyPr>
            <a:normAutofit/>
          </a:bodyPr>
          <a:lstStyle/>
          <a:p>
            <a:r>
              <a:rPr lang="en-ZA" sz="2400" dirty="0"/>
              <a:t>: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7176"/>
            <a:ext cx="12192000" cy="6132305"/>
          </a:xfrm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1800" b="1" dirty="0"/>
              <a:t>OVERVIEW OF THE NCS-CAPS CURRICULUM POLICIES AND CONTEXUALISATION – </a:t>
            </a:r>
            <a:r>
              <a:rPr lang="en-ZA" sz="1800" b="1" dirty="0">
                <a:solidFill>
                  <a:srgbClr val="7030A0"/>
                </a:solidFill>
              </a:rPr>
              <a:t>(Where does Coding and Robotics feature? in?)</a:t>
            </a:r>
            <a:r>
              <a:rPr lang="en-ZA" sz="1800" b="1" dirty="0"/>
              <a:t>.</a:t>
            </a:r>
            <a:endParaRPr lang="en-ZA" sz="1800" b="1" dirty="0">
              <a:latin typeface="Arial Narrow" panose="020B0606020202030204" pitchFamily="34" charset="0"/>
            </a:endParaRPr>
          </a:p>
          <a:p>
            <a:endParaRPr lang="en-ZA" sz="6400" b="1" dirty="0"/>
          </a:p>
        </p:txBody>
      </p:sp>
      <p:pic>
        <p:nvPicPr>
          <p:cNvPr id="4" name="Picture 3" descr="NDP Logo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28661" cy="768626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/>
        </p:nvGraphicFramePr>
        <p:xfrm>
          <a:off x="0" y="1371601"/>
          <a:ext cx="12001501" cy="5826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Arrow: Down 6"/>
          <p:cNvSpPr/>
          <p:nvPr/>
        </p:nvSpPr>
        <p:spPr>
          <a:xfrm>
            <a:off x="6325644" y="2179530"/>
            <a:ext cx="484632" cy="736666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Arrow: Left-Right 9"/>
          <p:cNvSpPr/>
          <p:nvPr/>
        </p:nvSpPr>
        <p:spPr>
          <a:xfrm>
            <a:off x="7392618" y="3567547"/>
            <a:ext cx="2102112" cy="639980"/>
          </a:xfrm>
          <a:prstGeom prst="left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solidFill>
                  <a:srgbClr val="FF0000"/>
                </a:solidFill>
              </a:rPr>
              <a:t>Added as a new Subject.</a:t>
            </a:r>
            <a:endParaRPr lang="en-ZA" sz="1200" b="1" dirty="0">
              <a:solidFill>
                <a:srgbClr val="FF0000"/>
              </a:solidFill>
            </a:endParaRPr>
          </a:p>
        </p:txBody>
      </p:sp>
      <p:sp>
        <p:nvSpPr>
          <p:cNvPr id="11" name="Flowchart: Merge 10"/>
          <p:cNvSpPr/>
          <p:nvPr/>
        </p:nvSpPr>
        <p:spPr>
          <a:xfrm>
            <a:off x="0" y="3018987"/>
            <a:ext cx="3954670" cy="3390900"/>
          </a:xfrm>
          <a:prstGeom prst="flowChartMerg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sz="2000" b="1" dirty="0">
                <a:solidFill>
                  <a:schemeClr val="tx1"/>
                </a:solidFill>
              </a:rPr>
              <a:t>Foundation Phase Subjects:</a:t>
            </a:r>
            <a:endParaRPr lang="en-ZA" sz="2000" b="1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HL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Maths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FAL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LS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b="1" dirty="0">
                <a:solidFill>
                  <a:srgbClr val="7030A0"/>
                </a:solidFill>
              </a:rPr>
              <a:t>Coding &amp; Robotics</a:t>
            </a:r>
            <a:endParaRPr lang="en-ZA" b="1" dirty="0">
              <a:solidFill>
                <a:srgbClr val="7030A0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 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4" name="Flowchart: Merge 13"/>
          <p:cNvSpPr/>
          <p:nvPr/>
        </p:nvSpPr>
        <p:spPr>
          <a:xfrm>
            <a:off x="9311014" y="3008656"/>
            <a:ext cx="2880986" cy="3457183"/>
          </a:xfrm>
          <a:prstGeom prst="flowChartMerge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7030A0"/>
                </a:solidFill>
              </a:rPr>
              <a:t>Coding and Robotics Statement.</a:t>
            </a:r>
            <a:endParaRPr lang="en-ZA" b="1" dirty="0">
              <a:solidFill>
                <a:srgbClr val="7030A0"/>
              </a:solidFill>
            </a:endParaRPr>
          </a:p>
        </p:txBody>
      </p:sp>
      <p:sp>
        <p:nvSpPr>
          <p:cNvPr id="15" name="Arrow: Left-Right 14"/>
          <p:cNvSpPr/>
          <p:nvPr/>
        </p:nvSpPr>
        <p:spPr>
          <a:xfrm>
            <a:off x="3331923" y="3657600"/>
            <a:ext cx="1766170" cy="484632"/>
          </a:xfrm>
          <a:prstGeom prst="left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3568"/>
            <a:ext cx="12192000" cy="977030"/>
          </a:xfrm>
        </p:spPr>
        <p:txBody>
          <a:bodyPr>
            <a:normAutofit/>
          </a:bodyPr>
          <a:lstStyle/>
          <a:p>
            <a:r>
              <a:rPr lang="en-ZA" sz="1800" b="1" dirty="0"/>
              <a:t>OVERVIEW Continued………..</a:t>
            </a:r>
            <a:endParaRPr lang="en-ZA" sz="1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0493"/>
            <a:ext cx="12192000" cy="5417507"/>
          </a:xfrm>
        </p:spPr>
        <p:txBody>
          <a:bodyPr/>
          <a:lstStyle/>
          <a:p>
            <a:pPr marL="0" indent="0">
              <a:buNone/>
            </a:pPr>
            <a:r>
              <a:rPr lang="en-ZA" sz="2400" dirty="0"/>
              <a:t>GENERAL AIMS OF THE SA CURRICULUM AND THEIR IMPACT ON CODING AND ROBOTICS</a:t>
            </a:r>
            <a:r>
              <a:rPr lang="en-ZA" sz="2800" b="1" dirty="0"/>
              <a:t>:</a:t>
            </a:r>
            <a:endParaRPr lang="en-ZA" dirty="0"/>
          </a:p>
        </p:txBody>
      </p:sp>
      <p:pic>
        <p:nvPicPr>
          <p:cNvPr id="4" name="Picture 3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76752" cy="457200"/>
          </a:xfrm>
          <a:prstGeom prst="rect">
            <a:avLst/>
          </a:prstGeom>
        </p:spPr>
      </p:pic>
      <p:pic>
        <p:nvPicPr>
          <p:cNvPr id="5" name="Picture 4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graphicFrame>
        <p:nvGraphicFramePr>
          <p:cNvPr id="6" name="Content Placeholder 4"/>
          <p:cNvGraphicFramePr/>
          <p:nvPr/>
        </p:nvGraphicFramePr>
        <p:xfrm>
          <a:off x="0" y="1271018"/>
          <a:ext cx="12192000" cy="5605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6093"/>
            <a:ext cx="12192000" cy="350730"/>
          </a:xfrm>
        </p:spPr>
        <p:txBody>
          <a:bodyPr>
            <a:normAutofit fontScale="90000"/>
          </a:bodyPr>
          <a:lstStyle/>
          <a:p>
            <a:r>
              <a:rPr lang="en-ZA" sz="2400" b="1" dirty="0"/>
              <a:t>OVERVIEW Continued………..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0493"/>
            <a:ext cx="12192000" cy="5417507"/>
          </a:xfrm>
        </p:spPr>
        <p:txBody>
          <a:bodyPr/>
          <a:lstStyle/>
          <a:p>
            <a:pPr marL="0" indent="0">
              <a:buNone/>
            </a:pPr>
            <a:r>
              <a:rPr lang="en-ZA" sz="2400" dirty="0"/>
              <a:t>GENERAL AIMS OF THE SA CURRICULUM AND THEIR IMPACT ON CODING AND ROBOTICS</a:t>
            </a:r>
            <a:r>
              <a:rPr lang="en-ZA" sz="2800" b="1" dirty="0"/>
              <a:t>:</a:t>
            </a:r>
            <a:endParaRPr lang="en-ZA" dirty="0"/>
          </a:p>
        </p:txBody>
      </p:sp>
      <p:pic>
        <p:nvPicPr>
          <p:cNvPr id="4" name="Picture 3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76752" cy="457200"/>
          </a:xfrm>
          <a:prstGeom prst="rect">
            <a:avLst/>
          </a:prstGeom>
        </p:spPr>
      </p:pic>
      <p:pic>
        <p:nvPicPr>
          <p:cNvPr id="5" name="Picture 4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graphicFrame>
        <p:nvGraphicFramePr>
          <p:cNvPr id="6" name="Content Placeholder 4"/>
          <p:cNvGraphicFramePr/>
          <p:nvPr/>
        </p:nvGraphicFramePr>
        <p:xfrm>
          <a:off x="0" y="889348"/>
          <a:ext cx="12192000" cy="6263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6093"/>
            <a:ext cx="12192000" cy="350730"/>
          </a:xfrm>
        </p:spPr>
        <p:txBody>
          <a:bodyPr>
            <a:normAutofit fontScale="90000"/>
          </a:bodyPr>
          <a:lstStyle/>
          <a:p>
            <a:r>
              <a:rPr lang="en-ZA" sz="2400" b="1" dirty="0"/>
              <a:t>OVERVIEW Continued………..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0493"/>
            <a:ext cx="12192000" cy="5417507"/>
          </a:xfrm>
        </p:spPr>
        <p:txBody>
          <a:bodyPr/>
          <a:lstStyle/>
          <a:p>
            <a:pPr marL="0" indent="0">
              <a:buNone/>
            </a:pPr>
            <a:r>
              <a:rPr lang="en-ZA" sz="2400" dirty="0"/>
              <a:t>GENERAL AIMS OF THE SA CURRICULUM AND THEIR IMPACT ON CODING AND ROBOTICS</a:t>
            </a:r>
            <a:r>
              <a:rPr lang="en-ZA" sz="2800" b="1" dirty="0"/>
              <a:t>:</a:t>
            </a:r>
            <a:endParaRPr lang="en-ZA" dirty="0"/>
          </a:p>
        </p:txBody>
      </p:sp>
      <p:pic>
        <p:nvPicPr>
          <p:cNvPr id="4" name="Picture 3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76752" cy="457200"/>
          </a:xfrm>
          <a:prstGeom prst="rect">
            <a:avLst/>
          </a:prstGeom>
        </p:spPr>
      </p:pic>
      <p:pic>
        <p:nvPicPr>
          <p:cNvPr id="5" name="Picture 4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graphicFrame>
        <p:nvGraphicFramePr>
          <p:cNvPr id="6" name="Content Placeholder 4"/>
          <p:cNvGraphicFramePr/>
          <p:nvPr/>
        </p:nvGraphicFramePr>
        <p:xfrm>
          <a:off x="0" y="889348"/>
          <a:ext cx="12192000" cy="6263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447" y="532542"/>
            <a:ext cx="10515600" cy="341517"/>
          </a:xfrm>
        </p:spPr>
        <p:txBody>
          <a:bodyPr>
            <a:normAutofit fontScale="90000"/>
          </a:bodyPr>
          <a:lstStyle/>
          <a:p>
            <a:r>
              <a:rPr lang="en-ZA" sz="2000" b="1" dirty="0"/>
              <a:t>OVERVIEW Continued</a:t>
            </a:r>
            <a:r>
              <a:rPr lang="en-ZA" sz="2700" b="1" dirty="0"/>
              <a:t>……..	</a:t>
            </a:r>
            <a:r>
              <a:rPr lang="en-ZA" sz="3200" b="1" dirty="0"/>
              <a:t>	</a:t>
            </a:r>
            <a:endParaRPr lang="en-ZA" sz="27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881797"/>
          <a:ext cx="12192000" cy="6155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36" y="102705"/>
            <a:ext cx="1876752" cy="457200"/>
          </a:xfrm>
          <a:prstGeom prst="rect">
            <a:avLst/>
          </a:prstGeom>
        </p:spPr>
      </p:pic>
      <p:pic>
        <p:nvPicPr>
          <p:cNvPr id="7" name="Picture 6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447" y="532542"/>
            <a:ext cx="10515600" cy="341517"/>
          </a:xfrm>
        </p:spPr>
        <p:txBody>
          <a:bodyPr>
            <a:normAutofit fontScale="90000"/>
          </a:bodyPr>
          <a:lstStyle/>
          <a:p>
            <a:r>
              <a:rPr lang="en-ZA" sz="2000" b="1" dirty="0"/>
              <a:t>OVERVIEW Continued</a:t>
            </a:r>
            <a:r>
              <a:rPr lang="en-ZA" sz="2700" b="1" dirty="0"/>
              <a:t>……..	</a:t>
            </a:r>
            <a:r>
              <a:rPr lang="en-ZA" sz="3200" b="1" dirty="0"/>
              <a:t>	</a:t>
            </a:r>
            <a:endParaRPr lang="en-ZA" sz="27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881797"/>
          <a:ext cx="12192000" cy="6155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36" y="102705"/>
            <a:ext cx="1876752" cy="457200"/>
          </a:xfrm>
          <a:prstGeom prst="rect">
            <a:avLst/>
          </a:prstGeom>
        </p:spPr>
      </p:pic>
      <p:pic>
        <p:nvPicPr>
          <p:cNvPr id="7" name="Picture 6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31900"/>
            <a:ext cx="10515600" cy="457199"/>
          </a:xfrm>
        </p:spPr>
        <p:txBody>
          <a:bodyPr>
            <a:normAutofit fontScale="90000"/>
          </a:bodyPr>
          <a:lstStyle/>
          <a:p>
            <a:br>
              <a:rPr lang="en-ZA" sz="2700" b="1" dirty="0"/>
            </a:br>
            <a:r>
              <a:rPr lang="en-ZA" sz="2200" b="1" dirty="0"/>
              <a:t>OVERVIEW Continued…….</a:t>
            </a:r>
            <a:br>
              <a:rPr lang="en-ZA" sz="2200" b="1" dirty="0"/>
            </a:br>
            <a:r>
              <a:rPr lang="en-ZA" sz="2200" b="1" dirty="0"/>
              <a:t>.		</a:t>
            </a:r>
            <a:endParaRPr lang="en-ZA" sz="22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083502"/>
          <a:ext cx="12192000" cy="5774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36" y="102705"/>
            <a:ext cx="1876752" cy="457200"/>
          </a:xfrm>
          <a:prstGeom prst="rect">
            <a:avLst/>
          </a:prstGeom>
        </p:spPr>
      </p:pic>
      <p:pic>
        <p:nvPicPr>
          <p:cNvPr id="7" name="Picture 6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44601"/>
            <a:ext cx="2997199" cy="279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49301"/>
            <a:ext cx="10515600" cy="419100"/>
          </a:xfrm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  (</a:t>
            </a:r>
            <a:r>
              <a:rPr lang="en-ZA" sz="1800" b="1" dirty="0">
                <a:solidFill>
                  <a:srgbClr val="7030A0"/>
                </a:solidFill>
              </a:rPr>
              <a:t>WHY CODING AND ROBOTICS?)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31901"/>
            <a:ext cx="11950700" cy="5626099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1800" b="1" dirty="0"/>
              <a:t>THE RATIONALE:</a:t>
            </a:r>
            <a:endParaRPr lang="en-ZA" sz="1800" b="1" dirty="0"/>
          </a:p>
        </p:txBody>
      </p:sp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870"/>
            <a:ext cx="3114261" cy="741570"/>
          </a:xfrm>
          <a:prstGeom prst="rect">
            <a:avLst/>
          </a:prstGeom>
        </p:spPr>
      </p:pic>
      <p:pic>
        <p:nvPicPr>
          <p:cNvPr id="7" name="Picture 6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65" y="94727"/>
            <a:ext cx="1158944" cy="388977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/>
        </p:nvGraphicFramePr>
        <p:xfrm>
          <a:off x="0" y="1628384"/>
          <a:ext cx="11824570" cy="5229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0" y="875211"/>
            <a:ext cx="12192000" cy="378823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 </a:t>
            </a:r>
            <a:r>
              <a:rPr lang="en-ZA" sz="1800" b="1" dirty="0">
                <a:solidFill>
                  <a:srgbClr val="7030A0"/>
                </a:solidFill>
              </a:rPr>
              <a:t>( WHY CODING AND ROBOTICS?).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-1" y="1219200"/>
            <a:ext cx="12087225" cy="5924550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THE RATIONALE AND THE VALUE:</a:t>
            </a:r>
            <a:endParaRPr lang="en-US" sz="18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ZA" altLang="en-US" sz="2200" b="1" dirty="0"/>
          </a:p>
          <a:p>
            <a:pPr marL="0" indent="0">
              <a:buNone/>
            </a:pPr>
            <a:endParaRPr lang="en-ZA" alt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881A-C339-4154-B15B-C41572D2F19C}" type="slidenum">
              <a:rPr lang="en-ZA" smtClean="0"/>
            </a:fld>
            <a:endParaRPr lang="en-ZA" dirty="0"/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68" y="222102"/>
            <a:ext cx="2212032" cy="646578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76" y="68223"/>
            <a:ext cx="1158944" cy="8004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88342" y="6400800"/>
            <a:ext cx="627888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8000"/>
                </a:solidFill>
                <a:latin typeface="Arial Black" panose="020B0A04020102020204" pitchFamily="34" charset="0"/>
              </a:rPr>
              <a:t>GROWING KWAZULU-NATAL TOGETHER</a:t>
            </a:r>
            <a:endParaRPr lang="en-US" sz="2000" b="1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0" y="1285876"/>
            <a:ext cx="11430000" cy="1385888"/>
          </a:xfrm>
          <a:prstGeom prst="triangle">
            <a:avLst>
              <a:gd name="adj" fmla="val 49612"/>
            </a:avLst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dirty="0"/>
              <a:t>SUBJECTS LINKED TO CODING AND ROBOTICS:</a:t>
            </a:r>
            <a:endParaRPr lang="en-ZA" sz="2000" b="1" dirty="0"/>
          </a:p>
          <a:p>
            <a:pPr algn="ctr"/>
            <a:r>
              <a:rPr lang="en-ZA" sz="2000" b="1" dirty="0">
                <a:solidFill>
                  <a:srgbClr val="FF0000"/>
                </a:solidFill>
              </a:rPr>
              <a:t>(STEAM).</a:t>
            </a:r>
            <a:endParaRPr lang="en-ZA" sz="20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74635" y="2786176"/>
            <a:ext cx="1767367" cy="3386138"/>
          </a:xfrm>
          <a:prstGeom prst="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SCIENCE</a:t>
            </a:r>
            <a:endParaRPr lang="en-ZA" b="1" dirty="0"/>
          </a:p>
        </p:txBody>
      </p:sp>
      <p:sp>
        <p:nvSpPr>
          <p:cNvPr id="12" name="Rectangle 11"/>
          <p:cNvSpPr/>
          <p:nvPr/>
        </p:nvSpPr>
        <p:spPr>
          <a:xfrm>
            <a:off x="2514237" y="2774223"/>
            <a:ext cx="2311400" cy="331470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TECHNOLOGY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237829" y="2739736"/>
            <a:ext cx="1885070" cy="3304955"/>
          </a:xfrm>
          <a:prstGeom prst="rect">
            <a:avLst/>
          </a:prstGeo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ARTS </a:t>
            </a:r>
            <a:endParaRPr lang="en-ZA" b="1" dirty="0"/>
          </a:p>
        </p:txBody>
      </p:sp>
      <p:sp>
        <p:nvSpPr>
          <p:cNvPr id="14" name="Rectangle 13"/>
          <p:cNvSpPr/>
          <p:nvPr/>
        </p:nvSpPr>
        <p:spPr>
          <a:xfrm>
            <a:off x="4942807" y="2767446"/>
            <a:ext cx="2141018" cy="3358970"/>
          </a:xfrm>
          <a:prstGeom prst="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ENGENEERING</a:t>
            </a:r>
            <a:endParaRPr lang="en-ZA" b="1" dirty="0"/>
          </a:p>
        </p:txBody>
      </p:sp>
      <p:sp>
        <p:nvSpPr>
          <p:cNvPr id="15" name="Rectangle 14"/>
          <p:cNvSpPr/>
          <p:nvPr/>
        </p:nvSpPr>
        <p:spPr>
          <a:xfrm>
            <a:off x="9283861" y="2768600"/>
            <a:ext cx="1679601" cy="3365501"/>
          </a:xfrm>
          <a:prstGeom prst="rect">
            <a:avLst/>
          </a:prstGeom>
          <a:solidFill>
            <a:srgbClr val="008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MATHS</a:t>
            </a:r>
            <a:endParaRPr lang="en-ZA" b="1" dirty="0"/>
          </a:p>
        </p:txBody>
      </p:sp>
      <p:pic>
        <p:nvPicPr>
          <p:cNvPr id="21" name="Picture 20" descr="Stick figure families holding hand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583" y="4656633"/>
            <a:ext cx="1701799" cy="137909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pic>
        <p:nvPicPr>
          <p:cNvPr id="26" name="Picture 25" descr="A group of children dancing&#10;&#10;Description automatically generate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382" y="4671291"/>
            <a:ext cx="1600200" cy="1315595"/>
          </a:xfrm>
          <a:prstGeom prst="rect">
            <a:avLst/>
          </a:prstGeom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844" y="2866368"/>
            <a:ext cx="1328469" cy="1345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Oval 24"/>
          <p:cNvSpPr/>
          <p:nvPr/>
        </p:nvSpPr>
        <p:spPr>
          <a:xfrm>
            <a:off x="664559" y="5027695"/>
            <a:ext cx="1613647" cy="5207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8" name="Oval 27"/>
          <p:cNvSpPr/>
          <p:nvPr/>
        </p:nvSpPr>
        <p:spPr>
          <a:xfrm>
            <a:off x="972064" y="4850238"/>
            <a:ext cx="981636" cy="80682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" name="Arrow: Left-Right 1"/>
          <p:cNvSpPr/>
          <p:nvPr/>
        </p:nvSpPr>
        <p:spPr>
          <a:xfrm>
            <a:off x="3926541" y="4961965"/>
            <a:ext cx="45719" cy="242047"/>
          </a:xfrm>
          <a:prstGeom prst="leftRigh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" name="Arrow: Left-Right 15"/>
          <p:cNvSpPr/>
          <p:nvPr/>
        </p:nvSpPr>
        <p:spPr>
          <a:xfrm>
            <a:off x="2756648" y="6037729"/>
            <a:ext cx="6952128" cy="484632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Cross 7"/>
          <p:cNvSpPr/>
          <p:nvPr/>
        </p:nvSpPr>
        <p:spPr>
          <a:xfrm>
            <a:off x="9296400" y="4648200"/>
            <a:ext cx="584200" cy="457200"/>
          </a:xfrm>
          <a:prstGeom prst="plu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7" name="Equals 16"/>
          <p:cNvSpPr/>
          <p:nvPr/>
        </p:nvSpPr>
        <p:spPr>
          <a:xfrm>
            <a:off x="9956800" y="4521200"/>
            <a:ext cx="914400" cy="622300"/>
          </a:xfrm>
          <a:prstGeom prst="mathEqual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Minus Sign 17"/>
          <p:cNvSpPr/>
          <p:nvPr/>
        </p:nvSpPr>
        <p:spPr>
          <a:xfrm>
            <a:off x="9245600" y="4940300"/>
            <a:ext cx="762000" cy="914400"/>
          </a:xfrm>
          <a:prstGeom prst="mathMinu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Division Sign 19"/>
          <p:cNvSpPr/>
          <p:nvPr/>
        </p:nvSpPr>
        <p:spPr>
          <a:xfrm>
            <a:off x="9982200" y="5029200"/>
            <a:ext cx="914400" cy="685800"/>
          </a:xfrm>
          <a:prstGeom prst="mathDivide">
            <a:avLst>
              <a:gd name="adj1" fmla="val 23520"/>
              <a:gd name="adj2" fmla="val 5880"/>
              <a:gd name="adj3" fmla="val 9908"/>
            </a:avLst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3" name="Multiplication Sign 22"/>
          <p:cNvSpPr/>
          <p:nvPr/>
        </p:nvSpPr>
        <p:spPr>
          <a:xfrm>
            <a:off x="9664700" y="5461000"/>
            <a:ext cx="596900" cy="711200"/>
          </a:xfrm>
          <a:prstGeom prst="mathMultiply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9" name="Rectangle 28"/>
          <p:cNvSpPr/>
          <p:nvPr/>
        </p:nvSpPr>
        <p:spPr>
          <a:xfrm>
            <a:off x="3140528" y="4761049"/>
            <a:ext cx="1345474" cy="914400"/>
          </a:xfrm>
          <a:prstGeom prst="rect">
            <a:avLst/>
          </a:prstGeom>
          <a:solidFill>
            <a:schemeClr val="bg2"/>
          </a:solidFill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b="1" dirty="0">
                <a:solidFill>
                  <a:schemeClr val="tx1"/>
                </a:solidFill>
              </a:rPr>
              <a:t>CODING AND ROBOTICS</a:t>
            </a:r>
            <a:endParaRPr lang="en-ZA" sz="1600" b="1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978332" y="5277758"/>
            <a:ext cx="1254034" cy="107115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800" dirty="0"/>
              <a:t>Two learners working on a computer</a:t>
            </a:r>
            <a:endParaRPr lang="en-ZA" sz="180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2600" y="2882900"/>
            <a:ext cx="1409700" cy="1409700"/>
          </a:xfrm>
          <a:prstGeom prst="rect">
            <a:avLst/>
          </a:prstGeom>
        </p:spPr>
      </p:pic>
      <p:sp>
        <p:nvSpPr>
          <p:cNvPr id="27" name="Flowchart: Collate 26"/>
          <p:cNvSpPr/>
          <p:nvPr/>
        </p:nvSpPr>
        <p:spPr>
          <a:xfrm>
            <a:off x="5764696" y="3193774"/>
            <a:ext cx="457200" cy="914400"/>
          </a:xfrm>
          <a:prstGeom prst="flowChartCollat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0" y="912107"/>
            <a:ext cx="12192000" cy="388056"/>
          </a:xfrm>
          <a:noFill/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 </a:t>
            </a:r>
            <a:r>
              <a:rPr lang="en-ZA" sz="1800" b="1" dirty="0">
                <a:solidFill>
                  <a:srgbClr val="7030A0"/>
                </a:solidFill>
              </a:rPr>
              <a:t>(WHY CODING AND ROBOTICS?).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-1" y="1368424"/>
            <a:ext cx="12070081" cy="5775326"/>
          </a:xfrm>
          <a:ln w="28575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THE RATIONALE:</a:t>
            </a:r>
            <a:endParaRPr lang="en-US" sz="18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ZA" altLang="en-US" sz="2200" b="1" dirty="0"/>
          </a:p>
          <a:p>
            <a:pPr marL="0" indent="0">
              <a:buNone/>
            </a:pPr>
            <a:endParaRPr lang="en-ZA" alt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881A-C339-4154-B15B-C41572D2F19C}" type="slidenum">
              <a:rPr lang="en-ZA" smtClean="0"/>
            </a:fld>
            <a:endParaRPr lang="en-ZA" dirty="0"/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68" y="222102"/>
            <a:ext cx="2212032" cy="646578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76" y="68223"/>
            <a:ext cx="1158944" cy="8004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88342" y="6400800"/>
            <a:ext cx="627888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8000"/>
                </a:solidFill>
                <a:latin typeface="Arial Black" panose="020B0A04020102020204" pitchFamily="34" charset="0"/>
              </a:rPr>
              <a:t>GROWING KWAZULU-NATAL TOGETHER</a:t>
            </a:r>
            <a:endParaRPr lang="en-US" sz="2000" b="1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449" y="2760502"/>
            <a:ext cx="1592471" cy="33861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dirty="0">
              <a:solidFill>
                <a:schemeClr val="tx1"/>
              </a:solidFill>
            </a:endParaRPr>
          </a:p>
          <a:p>
            <a:pPr algn="ctr"/>
            <a:r>
              <a:rPr lang="en-ZA" sz="1600" dirty="0">
                <a:solidFill>
                  <a:schemeClr val="tx1"/>
                </a:solidFill>
              </a:rPr>
              <a:t>CRITICAL THINKING</a:t>
            </a:r>
            <a:endParaRPr lang="en-ZA" sz="16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56081" y="2867505"/>
            <a:ext cx="1750423" cy="33147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</a:rPr>
              <a:t>COLLABORATION     </a:t>
            </a:r>
            <a:r>
              <a:rPr lang="en-ZA" sz="2000" dirty="0">
                <a:solidFill>
                  <a:schemeClr val="tx1"/>
                </a:solidFill>
              </a:rPr>
              <a:t>         </a:t>
            </a:r>
            <a:r>
              <a:rPr lang="en-ZA" sz="2000" b="1" dirty="0">
                <a:solidFill>
                  <a:schemeClr val="tx1"/>
                </a:solidFill>
              </a:rPr>
              <a:t>                                  </a:t>
            </a:r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17830" y="2947572"/>
            <a:ext cx="1792422" cy="32575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</a:rPr>
              <a:t>COMMUNICATION</a:t>
            </a:r>
            <a:endParaRPr lang="en-ZA" sz="16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936378" y="3222844"/>
            <a:ext cx="1685108" cy="29820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</a:rPr>
              <a:t>FLEXIBILIYT  AND ADAPTAILITY </a:t>
            </a:r>
            <a:endParaRPr lang="en-ZA" sz="16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647610" y="2743199"/>
            <a:ext cx="1931293" cy="348778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/>
              <a:t>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ZA" sz="1600" dirty="0">
                <a:solidFill>
                  <a:schemeClr val="tx1"/>
                </a:solidFill>
              </a:rPr>
              <a:t>ENTREUPUNASHIP</a:t>
            </a:r>
            <a:endParaRPr lang="en-ZA" sz="1600" dirty="0">
              <a:solidFill>
                <a:schemeClr val="tx1"/>
              </a:solidFill>
            </a:endParaRPr>
          </a:p>
        </p:txBody>
      </p:sp>
      <p:pic>
        <p:nvPicPr>
          <p:cNvPr id="21" name="Picture 20" descr="Stick figure families holding hand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677" y="4942845"/>
            <a:ext cx="1194323" cy="129285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593" y="4820194"/>
            <a:ext cx="1476103" cy="1273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Oval 24"/>
          <p:cNvSpPr/>
          <p:nvPr/>
        </p:nvSpPr>
        <p:spPr>
          <a:xfrm>
            <a:off x="1816100" y="5182570"/>
            <a:ext cx="1485899" cy="520700"/>
          </a:xfrm>
          <a:prstGeom prst="ellipse">
            <a:avLst/>
          </a:prstGeom>
          <a:solidFill>
            <a:srgbClr val="14EF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8" name="Oval 27"/>
          <p:cNvSpPr/>
          <p:nvPr/>
        </p:nvSpPr>
        <p:spPr>
          <a:xfrm>
            <a:off x="2065331" y="5071955"/>
            <a:ext cx="981636" cy="808146"/>
          </a:xfrm>
          <a:prstGeom prst="ellipse">
            <a:avLst/>
          </a:prstGeom>
          <a:solidFill>
            <a:srgbClr val="14EF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8" name="Rectangle 17"/>
          <p:cNvSpPr/>
          <p:nvPr/>
        </p:nvSpPr>
        <p:spPr>
          <a:xfrm>
            <a:off x="10613065" y="2932110"/>
            <a:ext cx="1339447" cy="333404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</a:rPr>
              <a:t>PROCESS THINKING</a:t>
            </a:r>
            <a:endParaRPr lang="en-ZA" sz="16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7800" y="2880417"/>
            <a:ext cx="1608630" cy="336217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</a:rPr>
              <a:t>PERSEVERENCE AND PERSISITANCE</a:t>
            </a:r>
            <a:endParaRPr lang="en-ZA" sz="1600" dirty="0">
              <a:solidFill>
                <a:schemeClr val="tx1"/>
              </a:solidFill>
            </a:endParaRPr>
          </a:p>
        </p:txBody>
      </p:sp>
      <p:sp>
        <p:nvSpPr>
          <p:cNvPr id="16" name="Arrow: Left-Right 15"/>
          <p:cNvSpPr/>
          <p:nvPr/>
        </p:nvSpPr>
        <p:spPr>
          <a:xfrm>
            <a:off x="1149531" y="6037729"/>
            <a:ext cx="10110652" cy="484632"/>
          </a:xfrm>
          <a:prstGeom prst="left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Oval 7"/>
          <p:cNvSpPr/>
          <p:nvPr/>
        </p:nvSpPr>
        <p:spPr>
          <a:xfrm>
            <a:off x="127174" y="2471828"/>
            <a:ext cx="11825877" cy="914400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A POOL OF OTHER 4IR SKILLS.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19" name="Picture 18" descr="A group of children sitting on the floor&#10;&#10;Description automatically generate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8" y="4868715"/>
            <a:ext cx="1424065" cy="122919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90000" y="4889500"/>
            <a:ext cx="1447800" cy="1066800"/>
          </a:xfrm>
          <a:prstGeom prst="rect">
            <a:avLst/>
          </a:prstGeom>
        </p:spPr>
      </p:pic>
      <p:sp>
        <p:nvSpPr>
          <p:cNvPr id="27" name="Rectangle: Rounded Corners 26"/>
          <p:cNvSpPr/>
          <p:nvPr/>
        </p:nvSpPr>
        <p:spPr>
          <a:xfrm>
            <a:off x="5486400" y="4767942"/>
            <a:ext cx="822960" cy="130628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6" name="Rectangle 25"/>
          <p:cNvSpPr/>
          <p:nvPr/>
        </p:nvSpPr>
        <p:spPr>
          <a:xfrm>
            <a:off x="5590903" y="5042264"/>
            <a:ext cx="600892" cy="9535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0" y="912107"/>
            <a:ext cx="12192000" cy="388056"/>
          </a:xfrm>
          <a:noFill/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 – </a:t>
            </a:r>
            <a:r>
              <a:rPr lang="en-ZA" sz="1800" b="1" dirty="0">
                <a:solidFill>
                  <a:srgbClr val="7030A0"/>
                </a:solidFill>
              </a:rPr>
              <a:t>( BASIC TERMINOLOGY OF CODING AND ROBOTICS):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-1" y="1368424"/>
            <a:ext cx="12087225" cy="5775326"/>
          </a:xfrm>
          <a:solidFill>
            <a:schemeClr val="bg2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TERMINOLOGY:</a:t>
            </a:r>
            <a:endParaRPr lang="en-US" sz="18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ZA" altLang="en-US" sz="2200" b="1" dirty="0"/>
          </a:p>
          <a:p>
            <a:pPr marL="0" indent="0">
              <a:buNone/>
            </a:pPr>
            <a:endParaRPr lang="en-ZA" alt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881A-C339-4154-B15B-C41572D2F19C}" type="slidenum">
              <a:rPr lang="en-ZA" smtClean="0"/>
            </a:fld>
            <a:endParaRPr lang="en-ZA" dirty="0"/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68" y="222102"/>
            <a:ext cx="2212032" cy="646578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76" y="68223"/>
            <a:ext cx="1158944" cy="8004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59742" y="6159500"/>
            <a:ext cx="627888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8000"/>
                </a:solidFill>
                <a:latin typeface="Arial Black" panose="020B0A04020102020204" pitchFamily="34" charset="0"/>
              </a:rPr>
              <a:t>GROWING KWAZULU-NATAL TOGETHER</a:t>
            </a:r>
            <a:endParaRPr lang="en-US" sz="2000" b="1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03401" y="2678747"/>
            <a:ext cx="1701604" cy="3386138"/>
          </a:xfrm>
          <a:prstGeom prst="rect">
            <a:avLst/>
          </a:prstGeom>
          <a:solidFill>
            <a:schemeClr val="bg1"/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ALGORITHM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29970" y="2735035"/>
            <a:ext cx="1708646" cy="3314700"/>
          </a:xfrm>
          <a:prstGeom prst="rect">
            <a:avLst/>
          </a:prstGeom>
          <a:solidFill>
            <a:schemeClr val="bg1"/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DEBUGGING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295310" y="2775450"/>
            <a:ext cx="1575390" cy="325755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SEQUENCINGNCI</a:t>
            </a:r>
            <a:r>
              <a:rPr lang="en-ZA" dirty="0">
                <a:solidFill>
                  <a:schemeClr val="tx1"/>
                </a:solidFill>
              </a:rPr>
              <a:t>N</a:t>
            </a:r>
            <a:r>
              <a:rPr lang="en-ZA" sz="2400" b="1" dirty="0"/>
              <a:t>G G</a:t>
            </a:r>
            <a:endParaRPr lang="en-ZA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6976348" y="2762205"/>
            <a:ext cx="1301981" cy="330041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LOOPING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351519" y="2682941"/>
            <a:ext cx="1679601" cy="3286124"/>
          </a:xfrm>
          <a:prstGeom prst="rect">
            <a:avLst/>
          </a:prstGeom>
          <a:solidFill>
            <a:schemeClr val="bg1"/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CODING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21" name="Picture 20" descr="Stick figure families holding hand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061" y="4605985"/>
            <a:ext cx="1154243" cy="128681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060" y="4552241"/>
            <a:ext cx="1328469" cy="1345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Oval 24"/>
          <p:cNvSpPr/>
          <p:nvPr/>
        </p:nvSpPr>
        <p:spPr>
          <a:xfrm>
            <a:off x="1810359" y="4958017"/>
            <a:ext cx="1613647" cy="5207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6" name="Arrow: Left-Right 15"/>
          <p:cNvSpPr/>
          <p:nvPr/>
        </p:nvSpPr>
        <p:spPr>
          <a:xfrm>
            <a:off x="584200" y="5923429"/>
            <a:ext cx="10871199" cy="484632"/>
          </a:xfrm>
          <a:prstGeom prst="left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88900" y="2229906"/>
            <a:ext cx="11921868" cy="510988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CODING AND ROBOTICS BASIC TERMINOLOGY.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4800" y="4470400"/>
            <a:ext cx="1206500" cy="14605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4700" y="4610100"/>
            <a:ext cx="977900" cy="119380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15900" y="2730500"/>
            <a:ext cx="1549400" cy="3302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ABSTRACTION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0033000" y="2755900"/>
            <a:ext cx="1854200" cy="3200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DECOMPOSITION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0" y="912107"/>
            <a:ext cx="12192000" cy="388056"/>
          </a:xfrm>
          <a:noFill/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</a:t>
            </a:r>
            <a:r>
              <a:rPr lang="en-ZA" sz="1800" b="1" dirty="0">
                <a:solidFill>
                  <a:srgbClr val="7030A0"/>
                </a:solidFill>
              </a:rPr>
              <a:t> (BASIC TERMINOLOGY OF CODING AND ROBOTICS</a:t>
            </a:r>
            <a:r>
              <a:rPr lang="en-ZA" sz="2400" b="1" dirty="0">
                <a:solidFill>
                  <a:srgbClr val="7030A0"/>
                </a:solidFill>
              </a:rPr>
              <a:t>):</a:t>
            </a:r>
            <a:endParaRPr lang="en-ZA" sz="2400" b="1" dirty="0">
              <a:solidFill>
                <a:srgbClr val="7030A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-1" y="1378584"/>
            <a:ext cx="12192001" cy="5775326"/>
          </a:xfrm>
          <a:solidFill>
            <a:schemeClr val="bg2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TERMINOLOGY continued………..</a:t>
            </a:r>
            <a:endParaRPr lang="en-US" sz="18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b="1" dirty="0"/>
          </a:p>
          <a:p>
            <a:pPr marL="0" indent="0">
              <a:buNone/>
            </a:pPr>
            <a:endParaRPr lang="en-ZA" altLang="en-US" sz="2200" b="1" dirty="0"/>
          </a:p>
          <a:p>
            <a:pPr marL="0" indent="0">
              <a:buNone/>
            </a:pPr>
            <a:endParaRPr lang="en-ZA" alt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881A-C339-4154-B15B-C41572D2F19C}" type="slidenum">
              <a:rPr lang="en-ZA" smtClean="0"/>
            </a:fld>
            <a:endParaRPr lang="en-ZA" dirty="0"/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68" y="222102"/>
            <a:ext cx="2212032" cy="646578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76" y="68223"/>
            <a:ext cx="1158944" cy="8004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59742" y="6159500"/>
            <a:ext cx="627888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8000"/>
                </a:solidFill>
                <a:latin typeface="Arial Black" panose="020B0A04020102020204" pitchFamily="34" charset="0"/>
              </a:rPr>
              <a:t>GROWING KWAZULU-NATAL TOGETHER</a:t>
            </a:r>
            <a:endParaRPr lang="en-US" sz="2000" b="1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23770" y="2678430"/>
            <a:ext cx="1281430" cy="3386455"/>
          </a:xfrm>
          <a:prstGeom prst="rect">
            <a:avLst/>
          </a:prstGeom>
          <a:solidFill>
            <a:schemeClr val="bg1"/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DESIGN THINKING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29970" y="2735035"/>
            <a:ext cx="1708646" cy="3314700"/>
          </a:xfrm>
          <a:prstGeom prst="rect">
            <a:avLst/>
          </a:prstGeom>
          <a:solidFill>
            <a:schemeClr val="bg1"/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PATTERN RECOGNITION 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08010" y="2724650"/>
            <a:ext cx="1575390" cy="325755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ROBOTICS</a:t>
            </a:r>
            <a:endParaRPr lang="en-ZA" sz="2400" b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911034" y="2775268"/>
            <a:ext cx="1619012" cy="330041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CONDITIONAL STATEMENT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586652" y="2696004"/>
            <a:ext cx="1628504" cy="3286124"/>
          </a:xfrm>
          <a:prstGeom prst="rect">
            <a:avLst/>
          </a:prstGeom>
          <a:solidFill>
            <a:schemeClr val="bg1"/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LOOP STATEMENT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21" name="Picture 20" descr="Stick figure families holding hand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961" y="2815285"/>
            <a:ext cx="1154243" cy="128681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689" y="4630618"/>
            <a:ext cx="1328469" cy="1345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Oval 24"/>
          <p:cNvSpPr/>
          <p:nvPr/>
        </p:nvSpPr>
        <p:spPr>
          <a:xfrm>
            <a:off x="1810359" y="4958017"/>
            <a:ext cx="1613647" cy="5207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8" name="Oval 27"/>
          <p:cNvSpPr/>
          <p:nvPr/>
        </p:nvSpPr>
        <p:spPr>
          <a:xfrm>
            <a:off x="2259873" y="4832107"/>
            <a:ext cx="867143" cy="80682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6" name="Arrow: Left-Right 15"/>
          <p:cNvSpPr/>
          <p:nvPr/>
        </p:nvSpPr>
        <p:spPr>
          <a:xfrm>
            <a:off x="584200" y="5923429"/>
            <a:ext cx="10871199" cy="484632"/>
          </a:xfrm>
          <a:prstGeom prst="left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0" y="2242969"/>
            <a:ext cx="11988800" cy="510988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CODING AND ROBOTICS BASIC TERMINOLOGY: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5400" y="4673600"/>
            <a:ext cx="1206500" cy="12065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2000" y="4699000"/>
            <a:ext cx="977900" cy="119380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22250" y="2730500"/>
            <a:ext cx="1977390" cy="3302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COMPUTATIONAL THINKING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0241280" y="2755900"/>
            <a:ext cx="1480820" cy="3200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CONCEPTS</a:t>
            </a:r>
            <a:endParaRPr lang="en-ZA" b="1" dirty="0">
              <a:solidFill>
                <a:schemeClr val="tx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0" y="2129425"/>
            <a:ext cx="1478071" cy="100209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11962356" y="2116898"/>
            <a:ext cx="229644" cy="137787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12012460" y="2592888"/>
            <a:ext cx="179540" cy="150312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470454" y="2113005"/>
            <a:ext cx="1072154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2618"/>
            <a:ext cx="11925300" cy="457200"/>
          </a:xfrm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</a:t>
            </a:r>
            <a:r>
              <a:rPr lang="en-ZA" sz="1800" b="1" dirty="0">
                <a:solidFill>
                  <a:srgbClr val="7030A0"/>
                </a:solidFill>
              </a:rPr>
              <a:t> (THE STRUCTURE OF CODING AND ROBOTICS): </a:t>
            </a:r>
            <a:br>
              <a:rPr lang="en-ZA" sz="1800" b="1" dirty="0">
                <a:solidFill>
                  <a:srgbClr val="7030A0"/>
                </a:solidFill>
              </a:rPr>
            </a:br>
            <a:endParaRPr lang="en-ZA" sz="1800" b="1" dirty="0">
              <a:solidFill>
                <a:srgbClr val="7030A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" y="825500"/>
          <a:ext cx="11950700" cy="614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7" name="Picture 6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7370"/>
            <a:ext cx="3114261" cy="525670"/>
          </a:xfrm>
          <a:prstGeom prst="rect">
            <a:avLst/>
          </a:prstGeom>
        </p:spPr>
      </p:pic>
      <p:pic>
        <p:nvPicPr>
          <p:cNvPr id="8" name="Picture 7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65" y="94727"/>
            <a:ext cx="1158944" cy="388977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53388" y="2768600"/>
            <a:ext cx="5677512" cy="3632200"/>
          </a:xfrm>
          <a:prstGeom prst="ellipse">
            <a:avLst/>
          </a:prstGeom>
          <a:solidFill>
            <a:schemeClr val="bg1"/>
          </a:solidFill>
          <a:ln w="127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ZA" sz="2000" b="1" dirty="0">
                <a:solidFill>
                  <a:schemeClr val="tx1"/>
                </a:solidFill>
              </a:rPr>
              <a:t>- Coding  =07 Competencies.</a:t>
            </a:r>
            <a:endParaRPr lang="en-ZA" sz="2000" b="1" dirty="0">
              <a:solidFill>
                <a:schemeClr val="tx1"/>
              </a:solidFill>
            </a:endParaRPr>
          </a:p>
          <a:p>
            <a:pPr marL="342900" lvl="0" indent="-342900" algn="just">
              <a:buFontTx/>
              <a:buChar char="-"/>
            </a:pPr>
            <a:endParaRPr lang="en-ZA" sz="2000" b="1" dirty="0">
              <a:solidFill>
                <a:schemeClr val="tx1"/>
              </a:solidFill>
            </a:endParaRPr>
          </a:p>
          <a:p>
            <a:pPr lvl="0" algn="just"/>
            <a:r>
              <a:rPr lang="en-ZA" sz="2000" b="1" dirty="0">
                <a:solidFill>
                  <a:schemeClr val="tx1"/>
                </a:solidFill>
              </a:rPr>
              <a:t>-  Robotics = 07 Competencies.</a:t>
            </a:r>
            <a:endParaRPr lang="en-ZA" sz="2000" b="1" dirty="0">
              <a:solidFill>
                <a:schemeClr val="tx1"/>
              </a:solidFill>
            </a:endParaRPr>
          </a:p>
          <a:p>
            <a:pPr marL="342900" lvl="0" indent="-342900" algn="just">
              <a:buFontTx/>
              <a:buChar char="-"/>
            </a:pPr>
            <a:endParaRPr lang="en-ZA" sz="2000" b="1" dirty="0">
              <a:solidFill>
                <a:schemeClr val="tx1"/>
              </a:solidFill>
            </a:endParaRPr>
          </a:p>
          <a:p>
            <a:pPr lvl="0" algn="just"/>
            <a:r>
              <a:rPr lang="en-ZA" sz="2000" b="1" dirty="0">
                <a:solidFill>
                  <a:schemeClr val="tx1"/>
                </a:solidFill>
              </a:rPr>
              <a:t>- Digital literacy  = 10 Competencies. </a:t>
            </a:r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03200" y="1155700"/>
            <a:ext cx="5791200" cy="1231900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ZA" sz="1800" b="1" dirty="0">
                <a:solidFill>
                  <a:srgbClr val="C00000"/>
                </a:solidFill>
              </a:rPr>
              <a:t> The Three Content Focus Areas/ Topical Areas/Strands /Pillars for Coding and Robotics:</a:t>
            </a:r>
            <a:endParaRPr lang="en-ZA" sz="1800" b="1" dirty="0">
              <a:solidFill>
                <a:srgbClr val="C00000"/>
              </a:solidFill>
            </a:endParaRPr>
          </a:p>
        </p:txBody>
      </p:sp>
      <p:sp>
        <p:nvSpPr>
          <p:cNvPr id="9" name="Flowchart: Merge 8"/>
          <p:cNvSpPr/>
          <p:nvPr/>
        </p:nvSpPr>
        <p:spPr>
          <a:xfrm>
            <a:off x="6134100" y="1473200"/>
            <a:ext cx="5816600" cy="2273300"/>
          </a:xfrm>
          <a:prstGeom prst="flowChartMerg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ZA" sz="1800" b="1" dirty="0">
                <a:solidFill>
                  <a:srgbClr val="C00000"/>
                </a:solidFill>
              </a:rPr>
              <a:t>Coding and Robotics Time Allocation and Assessment:</a:t>
            </a:r>
            <a:endParaRPr lang="en-ZA" sz="1800" b="1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9200" y="3479800"/>
            <a:ext cx="5410200" cy="322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1. Home Language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2. Fist Additional Language 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3. Mathematics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4. Life Skills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rgbClr val="7030A0"/>
                </a:solidFill>
              </a:rPr>
              <a:t>5 Coding and Robotics</a:t>
            </a:r>
            <a:endParaRPr lang="en-ZA" b="1" dirty="0">
              <a:solidFill>
                <a:srgbClr val="7030A0"/>
              </a:solidFill>
            </a:endParaRPr>
          </a:p>
        </p:txBody>
      </p:sp>
      <p:sp>
        <p:nvSpPr>
          <p:cNvPr id="11" name="Arrow: Down 10"/>
          <p:cNvSpPr/>
          <p:nvPr/>
        </p:nvSpPr>
        <p:spPr>
          <a:xfrm>
            <a:off x="8788400" y="2832100"/>
            <a:ext cx="484632" cy="1003300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Arrow: Curved Left 11"/>
          <p:cNvSpPr/>
          <p:nvPr/>
        </p:nvSpPr>
        <p:spPr>
          <a:xfrm>
            <a:off x="10299700" y="5600700"/>
            <a:ext cx="1303020" cy="797052"/>
          </a:xfrm>
          <a:prstGeom prst="curvedLef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3" name="Arrow: Down 12"/>
          <p:cNvSpPr/>
          <p:nvPr/>
        </p:nvSpPr>
        <p:spPr>
          <a:xfrm>
            <a:off x="3072714" y="2073876"/>
            <a:ext cx="484632" cy="1663700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1925300" cy="711200"/>
          </a:xfrm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 </a:t>
            </a:r>
            <a:r>
              <a:rPr lang="en-ZA" sz="1800" b="1" dirty="0">
                <a:solidFill>
                  <a:srgbClr val="7030A0"/>
                </a:solidFill>
              </a:rPr>
              <a:t>(THE NATURE  OF CODING AND ROBOTICS) </a:t>
            </a:r>
            <a:br>
              <a:rPr lang="en-ZA" sz="1800" b="1" dirty="0">
                <a:solidFill>
                  <a:srgbClr val="7030A0"/>
                </a:solidFill>
              </a:rPr>
            </a:br>
            <a:endParaRPr lang="en-ZA" sz="18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" y="850552"/>
          <a:ext cx="11950700" cy="614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7" name="Picture 6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7370"/>
            <a:ext cx="3114261" cy="525670"/>
          </a:xfrm>
          <a:prstGeom prst="rect">
            <a:avLst/>
          </a:prstGeom>
        </p:spPr>
      </p:pic>
      <p:pic>
        <p:nvPicPr>
          <p:cNvPr id="8" name="Picture 7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65" y="94727"/>
            <a:ext cx="1158944" cy="388977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75491" y="1211118"/>
            <a:ext cx="5791200" cy="1231900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C00000"/>
              </a:solidFill>
            </a:endParaRPr>
          </a:p>
          <a:p>
            <a:pPr algn="ctr"/>
            <a:r>
              <a:rPr lang="en-ZA" sz="4000" b="1" dirty="0">
                <a:solidFill>
                  <a:srgbClr val="FFC000"/>
                </a:solidFill>
              </a:rPr>
              <a:t>PLUGGED </a:t>
            </a:r>
            <a:r>
              <a:rPr lang="en-ZA" sz="6000" dirty="0">
                <a:solidFill>
                  <a:srgbClr val="FF0000"/>
                </a:solidFill>
              </a:rPr>
              <a:t>X</a:t>
            </a:r>
            <a:endParaRPr lang="en-ZA" sz="6000" dirty="0">
              <a:solidFill>
                <a:srgbClr val="FF0000"/>
              </a:solidFill>
            </a:endParaRPr>
          </a:p>
          <a:p>
            <a:pPr lvl="0" algn="ctr"/>
            <a:endParaRPr lang="en-ZA" sz="4000" b="1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48400" y="2819400"/>
            <a:ext cx="5410200" cy="3409950"/>
          </a:xfrm>
          <a:prstGeom prst="rect">
            <a:avLst/>
          </a:prstGeom>
          <a:solidFill>
            <a:srgbClr val="92D050"/>
          </a:solidFill>
          <a:ln w="127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en-ZA" b="1" dirty="0">
                <a:solidFill>
                  <a:srgbClr val="7030A0"/>
                </a:solidFill>
              </a:rPr>
              <a:t>The teaching and learning of Coding and Robotics in the Foundation Phase is concrete and unplugged.</a:t>
            </a:r>
            <a:endParaRPr lang="en-ZA" b="1" dirty="0">
              <a:solidFill>
                <a:srgbClr val="7030A0"/>
              </a:solidFill>
            </a:endParaRPr>
          </a:p>
          <a:p>
            <a:pPr algn="just"/>
            <a:endParaRPr lang="en-ZA" b="1" dirty="0">
              <a:solidFill>
                <a:srgbClr val="7030A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b="1" dirty="0">
                <a:solidFill>
                  <a:srgbClr val="7030A0"/>
                </a:solidFill>
              </a:rPr>
              <a:t>Unplugged coding implies teaching programming concepts without using computers or digital devices.</a:t>
            </a:r>
            <a:endParaRPr lang="en-ZA" b="1" dirty="0">
              <a:solidFill>
                <a:srgbClr val="7030A0"/>
              </a:solidFill>
            </a:endParaRPr>
          </a:p>
          <a:p>
            <a:pPr algn="just"/>
            <a:r>
              <a:rPr lang="en-ZA" b="1" dirty="0">
                <a:solidFill>
                  <a:srgbClr val="7030A0"/>
                </a:solidFill>
              </a:rPr>
              <a:t>.</a:t>
            </a:r>
            <a:endParaRPr lang="en-ZA" b="1" dirty="0">
              <a:solidFill>
                <a:srgbClr val="7030A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b="1" dirty="0">
                <a:solidFill>
                  <a:srgbClr val="7030A0"/>
                </a:solidFill>
              </a:rPr>
              <a:t>Unplugged coding can be used to design robots with specific movements or behaviours.</a:t>
            </a:r>
            <a:endParaRPr lang="en-ZA" b="1" dirty="0">
              <a:solidFill>
                <a:srgbClr val="7030A0"/>
              </a:solidFill>
            </a:endParaRPr>
          </a:p>
          <a:p>
            <a:pPr algn="just"/>
            <a:endParaRPr lang="en-ZA" b="1" dirty="0">
              <a:solidFill>
                <a:srgbClr val="7030A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b="1" dirty="0">
                <a:solidFill>
                  <a:srgbClr val="7030A0"/>
                </a:solidFill>
              </a:rPr>
              <a:t>These Robots can be transformed into artistic installation or performance pieces.</a:t>
            </a:r>
            <a:endParaRPr lang="en-ZA" b="1" dirty="0">
              <a:solidFill>
                <a:srgbClr val="7030A0"/>
              </a:solidFill>
            </a:endParaRPr>
          </a:p>
        </p:txBody>
      </p:sp>
      <p:sp>
        <p:nvSpPr>
          <p:cNvPr id="11" name="Arrow: Down 10"/>
          <p:cNvSpPr/>
          <p:nvPr/>
        </p:nvSpPr>
        <p:spPr>
          <a:xfrm>
            <a:off x="8864963" y="1947817"/>
            <a:ext cx="484632" cy="1003300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Oval 3"/>
          <p:cNvSpPr/>
          <p:nvPr/>
        </p:nvSpPr>
        <p:spPr>
          <a:xfrm>
            <a:off x="6007100" y="1168400"/>
            <a:ext cx="5918200" cy="1257300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7030A0"/>
                </a:solidFill>
              </a:rPr>
              <a:t>UNPLUGGED</a:t>
            </a:r>
            <a:endParaRPr lang="en-ZA" sz="4000" b="1" dirty="0">
              <a:solidFill>
                <a:srgbClr val="7030A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72706" y="2977705"/>
            <a:ext cx="4533900" cy="3124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8000" dirty="0">
              <a:solidFill>
                <a:schemeClr val="tx1"/>
              </a:solidFill>
            </a:endParaRPr>
          </a:p>
        </p:txBody>
      </p:sp>
      <p:sp>
        <p:nvSpPr>
          <p:cNvPr id="13" name="Arrow: Down 12"/>
          <p:cNvSpPr/>
          <p:nvPr/>
        </p:nvSpPr>
        <p:spPr>
          <a:xfrm>
            <a:off x="2894875" y="2455817"/>
            <a:ext cx="484632" cy="564572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Rectangle: Beveled 14"/>
          <p:cNvSpPr/>
          <p:nvPr/>
        </p:nvSpPr>
        <p:spPr>
          <a:xfrm>
            <a:off x="902062" y="3082835"/>
            <a:ext cx="704669" cy="539206"/>
          </a:xfrm>
          <a:prstGeom prst="bevel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10711542" y="1489166"/>
            <a:ext cx="705395" cy="65314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10541726" y="1841863"/>
            <a:ext cx="171268" cy="26924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 rot="21375192">
            <a:off x="1107237" y="4783114"/>
            <a:ext cx="1385455" cy="98047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9050"/>
          <a:scene3d>
            <a:camera prst="isometricOffAxis2Top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800" dirty="0"/>
              <a:t>Two learners working on a computer</a:t>
            </a:r>
            <a:endParaRPr lang="en-ZA" sz="1800" dirty="0"/>
          </a:p>
        </p:txBody>
      </p:sp>
      <p:sp>
        <p:nvSpPr>
          <p:cNvPr id="23" name="Rectangle 22"/>
          <p:cNvSpPr/>
          <p:nvPr/>
        </p:nvSpPr>
        <p:spPr>
          <a:xfrm rot="21270100">
            <a:off x="1264793" y="4104454"/>
            <a:ext cx="1345474" cy="1058865"/>
          </a:xfrm>
          <a:prstGeom prst="rect">
            <a:avLst/>
          </a:prstGeom>
          <a:solidFill>
            <a:schemeClr val="bg2"/>
          </a:solidFill>
          <a:ln w="28575"/>
          <a:scene3d>
            <a:camera prst="perspectiveHeroicExtremeLeftFacing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800" b="1" dirty="0">
                <a:solidFill>
                  <a:schemeClr val="tx1"/>
                </a:solidFill>
              </a:rPr>
              <a:t>Two learners working on a computer</a:t>
            </a:r>
            <a:endParaRPr lang="en-ZA" sz="1800" b="1" dirty="0">
              <a:solidFill>
                <a:schemeClr val="tx1"/>
              </a:solidFill>
            </a:endParaRPr>
          </a:p>
        </p:txBody>
      </p:sp>
      <p:sp>
        <p:nvSpPr>
          <p:cNvPr id="25" name="Freeform: Shape 24"/>
          <p:cNvSpPr/>
          <p:nvPr/>
        </p:nvSpPr>
        <p:spPr>
          <a:xfrm>
            <a:off x="1129240" y="3682655"/>
            <a:ext cx="358944" cy="1283886"/>
          </a:xfrm>
          <a:custGeom>
            <a:avLst/>
            <a:gdLst>
              <a:gd name="connsiteX0" fmla="*/ 89960 w 358944"/>
              <a:gd name="connsiteY0" fmla="*/ 25745 h 1283886"/>
              <a:gd name="connsiteX1" fmla="*/ 26460 w 358944"/>
              <a:gd name="connsiteY1" fmla="*/ 345 h 1283886"/>
              <a:gd name="connsiteX2" fmla="*/ 1060 w 358944"/>
              <a:gd name="connsiteY2" fmla="*/ 38445 h 1283886"/>
              <a:gd name="connsiteX3" fmla="*/ 13760 w 358944"/>
              <a:gd name="connsiteY3" fmla="*/ 165445 h 1283886"/>
              <a:gd name="connsiteX4" fmla="*/ 102660 w 358944"/>
              <a:gd name="connsiteY4" fmla="*/ 254345 h 1283886"/>
              <a:gd name="connsiteX5" fmla="*/ 115360 w 358944"/>
              <a:gd name="connsiteY5" fmla="*/ 317845 h 1283886"/>
              <a:gd name="connsiteX6" fmla="*/ 166160 w 358944"/>
              <a:gd name="connsiteY6" fmla="*/ 330545 h 1283886"/>
              <a:gd name="connsiteX7" fmla="*/ 229660 w 358944"/>
              <a:gd name="connsiteY7" fmla="*/ 355945 h 1283886"/>
              <a:gd name="connsiteX8" fmla="*/ 178860 w 358944"/>
              <a:gd name="connsiteY8" fmla="*/ 622645 h 1283886"/>
              <a:gd name="connsiteX9" fmla="*/ 318560 w 358944"/>
              <a:gd name="connsiteY9" fmla="*/ 635345 h 1283886"/>
              <a:gd name="connsiteX10" fmla="*/ 356660 w 358944"/>
              <a:gd name="connsiteY10" fmla="*/ 660745 h 1283886"/>
              <a:gd name="connsiteX11" fmla="*/ 178860 w 358944"/>
              <a:gd name="connsiteY11" fmla="*/ 749645 h 1283886"/>
              <a:gd name="connsiteX12" fmla="*/ 153460 w 358944"/>
              <a:gd name="connsiteY12" fmla="*/ 813145 h 1283886"/>
              <a:gd name="connsiteX13" fmla="*/ 64560 w 358944"/>
              <a:gd name="connsiteY13" fmla="*/ 927445 h 1283886"/>
              <a:gd name="connsiteX14" fmla="*/ 191560 w 358944"/>
              <a:gd name="connsiteY14" fmla="*/ 1041745 h 1283886"/>
              <a:gd name="connsiteX15" fmla="*/ 293160 w 358944"/>
              <a:gd name="connsiteY15" fmla="*/ 1105245 h 1283886"/>
              <a:gd name="connsiteX16" fmla="*/ 255060 w 358944"/>
              <a:gd name="connsiteY16" fmla="*/ 1168745 h 1283886"/>
              <a:gd name="connsiteX17" fmla="*/ 267760 w 358944"/>
              <a:gd name="connsiteY17" fmla="*/ 1283045 h 1283886"/>
              <a:gd name="connsiteX18" fmla="*/ 267760 w 358944"/>
              <a:gd name="connsiteY18" fmla="*/ 1270345 h 128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8944" h="1283886">
                <a:moveTo>
                  <a:pt x="89960" y="25745"/>
                </a:moveTo>
                <a:cubicBezTo>
                  <a:pt x="68793" y="17278"/>
                  <a:pt x="49028" y="-2879"/>
                  <a:pt x="26460" y="345"/>
                </a:cubicBezTo>
                <a:cubicBezTo>
                  <a:pt x="11350" y="2504"/>
                  <a:pt x="2231" y="23226"/>
                  <a:pt x="1060" y="38445"/>
                </a:cubicBezTo>
                <a:cubicBezTo>
                  <a:pt x="-2203" y="80864"/>
                  <a:pt x="2072" y="124537"/>
                  <a:pt x="13760" y="165445"/>
                </a:cubicBezTo>
                <a:cubicBezTo>
                  <a:pt x="24536" y="203160"/>
                  <a:pt x="74951" y="233563"/>
                  <a:pt x="102660" y="254345"/>
                </a:cubicBezTo>
                <a:cubicBezTo>
                  <a:pt x="106893" y="275512"/>
                  <a:pt x="101541" y="301262"/>
                  <a:pt x="115360" y="317845"/>
                </a:cubicBezTo>
                <a:cubicBezTo>
                  <a:pt x="126534" y="331254"/>
                  <a:pt x="149601" y="325025"/>
                  <a:pt x="166160" y="330545"/>
                </a:cubicBezTo>
                <a:cubicBezTo>
                  <a:pt x="187787" y="337754"/>
                  <a:pt x="208493" y="347478"/>
                  <a:pt x="229660" y="355945"/>
                </a:cubicBezTo>
                <a:cubicBezTo>
                  <a:pt x="134935" y="412780"/>
                  <a:pt x="59003" y="432871"/>
                  <a:pt x="178860" y="622645"/>
                </a:cubicBezTo>
                <a:cubicBezTo>
                  <a:pt x="203829" y="662179"/>
                  <a:pt x="271993" y="631112"/>
                  <a:pt x="318560" y="635345"/>
                </a:cubicBezTo>
                <a:cubicBezTo>
                  <a:pt x="331260" y="643812"/>
                  <a:pt x="368473" y="651080"/>
                  <a:pt x="356660" y="660745"/>
                </a:cubicBezTo>
                <a:cubicBezTo>
                  <a:pt x="305376" y="702705"/>
                  <a:pt x="178860" y="749645"/>
                  <a:pt x="178860" y="749645"/>
                </a:cubicBezTo>
                <a:cubicBezTo>
                  <a:pt x="170393" y="770812"/>
                  <a:pt x="166869" y="794708"/>
                  <a:pt x="153460" y="813145"/>
                </a:cubicBezTo>
                <a:cubicBezTo>
                  <a:pt x="48025" y="958118"/>
                  <a:pt x="95987" y="833165"/>
                  <a:pt x="64560" y="927445"/>
                </a:cubicBezTo>
                <a:cubicBezTo>
                  <a:pt x="184416" y="1047301"/>
                  <a:pt x="33899" y="899850"/>
                  <a:pt x="191560" y="1041745"/>
                </a:cubicBezTo>
                <a:cubicBezTo>
                  <a:pt x="264416" y="1107316"/>
                  <a:pt x="212047" y="1084967"/>
                  <a:pt x="293160" y="1105245"/>
                </a:cubicBezTo>
                <a:cubicBezTo>
                  <a:pt x="359961" y="1205446"/>
                  <a:pt x="289784" y="1073254"/>
                  <a:pt x="255060" y="1168745"/>
                </a:cubicBezTo>
                <a:cubicBezTo>
                  <a:pt x="241959" y="1204771"/>
                  <a:pt x="263005" y="1245007"/>
                  <a:pt x="267760" y="1283045"/>
                </a:cubicBezTo>
                <a:cubicBezTo>
                  <a:pt x="268285" y="1287246"/>
                  <a:pt x="267760" y="1274578"/>
                  <a:pt x="267760" y="127034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Oval 2"/>
          <p:cNvSpPr/>
          <p:nvPr/>
        </p:nvSpPr>
        <p:spPr>
          <a:xfrm>
            <a:off x="1071154" y="3174275"/>
            <a:ext cx="104503" cy="14369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Oval 8"/>
          <p:cNvSpPr/>
          <p:nvPr/>
        </p:nvSpPr>
        <p:spPr>
          <a:xfrm>
            <a:off x="1188718" y="3357155"/>
            <a:ext cx="130629" cy="14369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Oval 11"/>
          <p:cNvSpPr/>
          <p:nvPr/>
        </p:nvSpPr>
        <p:spPr>
          <a:xfrm>
            <a:off x="1319348" y="3174275"/>
            <a:ext cx="117565" cy="14369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723900"/>
            <a:ext cx="12192000" cy="406400"/>
          </a:xfrm>
        </p:spPr>
        <p:txBody>
          <a:bodyPr>
            <a:noAutofit/>
          </a:bodyPr>
          <a:lstStyle/>
          <a:p>
            <a:r>
              <a:rPr lang="en-ZA" sz="1800" b="1" dirty="0"/>
              <a:t>INTRODUCTION AND OVERVIEW TO NCS-CAPS (</a:t>
            </a:r>
            <a:r>
              <a:rPr lang="en-ZA" sz="1800" b="1" dirty="0">
                <a:solidFill>
                  <a:srgbClr val="7030A0"/>
                </a:solidFill>
              </a:rPr>
              <a:t>ACCOMODATION AND INFUSION OF CODING AND ROBOTICS):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2219"/>
            <a:ext cx="12192000" cy="6220690"/>
          </a:xfr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1800" b="1" dirty="0"/>
              <a:t> </a:t>
            </a:r>
            <a:r>
              <a:rPr lang="en-ZA" sz="1800" b="1" dirty="0">
                <a:solidFill>
                  <a:srgbClr val="7030A0"/>
                </a:solidFill>
              </a:rPr>
              <a:t>C &amp; R AND FOUR/FIVE SUBJECTS: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2778" y="3618414"/>
            <a:ext cx="3841631" cy="1103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6" name="Isosceles Triangle 5"/>
          <p:cNvSpPr/>
          <p:nvPr/>
        </p:nvSpPr>
        <p:spPr>
          <a:xfrm>
            <a:off x="556323" y="1834647"/>
            <a:ext cx="4676505" cy="1903251"/>
          </a:xfrm>
          <a:prstGeom prst="triangle">
            <a:avLst>
              <a:gd name="adj" fmla="val 47312"/>
            </a:avLst>
          </a:prstGeom>
          <a:solidFill>
            <a:srgbClr val="FCF11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dirty="0"/>
              <a:t>NCS-CAPS POLICY</a:t>
            </a:r>
            <a:endParaRPr lang="en-ZA" sz="2400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4911634" y="3594100"/>
            <a:ext cx="5337266" cy="1549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9867900" y="3632200"/>
            <a:ext cx="0" cy="9017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4676503" y="4545875"/>
            <a:ext cx="5267234" cy="23513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9073258" y="3812004"/>
            <a:ext cx="535577" cy="346638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b="1" dirty="0">
                <a:solidFill>
                  <a:srgbClr val="7030A0"/>
                </a:solidFill>
              </a:rPr>
              <a:t>C$R</a:t>
            </a:r>
            <a:endParaRPr lang="en-ZA" sz="1600" b="1" dirty="0">
              <a:solidFill>
                <a:srgbClr val="7030A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858000" y="3810000"/>
            <a:ext cx="381000" cy="762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34" name="Straight Connector 33"/>
          <p:cNvCxnSpPr/>
          <p:nvPr/>
        </p:nvCxnSpPr>
        <p:spPr>
          <a:xfrm>
            <a:off x="6819900" y="4673600"/>
            <a:ext cx="1308100" cy="41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576457" y="4620986"/>
            <a:ext cx="1355272" cy="424543"/>
          </a:xfrm>
          <a:prstGeom prst="line">
            <a:avLst/>
          </a:prstGeom>
          <a:ln w="63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5257800" y="3975100"/>
            <a:ext cx="1231900" cy="571500"/>
          </a:xfrm>
          <a:prstGeom prst="rect">
            <a:avLst/>
          </a:prstGeom>
          <a:solidFill>
            <a:schemeClr val="accent2"/>
          </a:solidFill>
          <a:scene3d>
            <a:camera prst="obliqueTopLef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tx1"/>
                </a:solidFill>
              </a:rPr>
              <a:t>MATHS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531100" y="3810000"/>
            <a:ext cx="609600" cy="622300"/>
          </a:xfrm>
          <a:prstGeom prst="rect">
            <a:avLst/>
          </a:prstGeom>
          <a:solidFill>
            <a:schemeClr val="accent2"/>
          </a:solidFill>
          <a:scene3d>
            <a:camera prst="perspectiveRigh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FAL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8309066" y="3848100"/>
            <a:ext cx="571500" cy="457199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LS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8763000" y="5486400"/>
            <a:ext cx="914400" cy="241300"/>
          </a:xfrm>
          <a:prstGeom prst="rect">
            <a:avLst/>
          </a:prstGeom>
          <a:solidFill>
            <a:srgbClr val="C9564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bg1"/>
                </a:solidFill>
              </a:rPr>
              <a:t>FAL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9131300" y="5702300"/>
            <a:ext cx="812800" cy="266700"/>
          </a:xfrm>
          <a:prstGeom prst="rect">
            <a:avLst/>
          </a:prstGeom>
          <a:solidFill>
            <a:srgbClr val="C9564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b="1" dirty="0">
                <a:solidFill>
                  <a:schemeClr val="bg1"/>
                </a:solidFill>
              </a:rPr>
              <a:t>Maths</a:t>
            </a:r>
            <a:endParaRPr lang="en-ZA" sz="1600" b="1" dirty="0">
              <a:solidFill>
                <a:schemeClr val="bg1"/>
              </a:solidFill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4965700" y="47244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5133703" y="6105369"/>
            <a:ext cx="436589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4689566" y="5130800"/>
            <a:ext cx="35527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845819" y="5658394"/>
            <a:ext cx="4802414" cy="0"/>
          </a:xfrm>
          <a:prstGeom prst="line">
            <a:avLst/>
          </a:prstGeom>
          <a:scene3d>
            <a:camera prst="perspectiveContrastingLeftFacing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355771" y="5583218"/>
            <a:ext cx="4686300" cy="101600"/>
          </a:xfrm>
          <a:prstGeom prst="line">
            <a:avLst/>
          </a:prstGeom>
          <a:scene3d>
            <a:camera prst="isometricOffAxis2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8851900" y="4940300"/>
            <a:ext cx="2590800" cy="101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11379200" y="4914900"/>
            <a:ext cx="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660400" y="4762500"/>
            <a:ext cx="0" cy="1295400"/>
          </a:xfrm>
          <a:prstGeom prst="line">
            <a:avLst/>
          </a:prstGeom>
          <a:scene3d>
            <a:camera prst="perspectiveContrastingLeftFacing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84"/>
          <p:cNvSpPr/>
          <p:nvPr/>
        </p:nvSpPr>
        <p:spPr>
          <a:xfrm flipH="1">
            <a:off x="2895597" y="1274618"/>
            <a:ext cx="817419" cy="577767"/>
          </a:xfrm>
          <a:prstGeom prst="rect">
            <a:avLst/>
          </a:prstGeom>
          <a:solidFill>
            <a:schemeClr val="accent2"/>
          </a:solidFill>
          <a:ln>
            <a:solidFill>
              <a:schemeClr val="accent4">
                <a:lumMod val="50000"/>
              </a:schemeClr>
            </a:solidFill>
          </a:ln>
          <a:effectLst/>
          <a:scene3d>
            <a:camera prst="perspectiveLef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000" b="1" dirty="0">
                <a:solidFill>
                  <a:schemeClr val="tx1"/>
                </a:solidFill>
              </a:rPr>
              <a:t>07 Critical OUTCOMES</a:t>
            </a:r>
            <a:endParaRPr lang="en-ZA" sz="1000" b="1" dirty="0">
              <a:solidFill>
                <a:schemeClr val="tx1"/>
              </a:solidFill>
            </a:endParaRPr>
          </a:p>
        </p:txBody>
      </p:sp>
      <p:pic>
        <p:nvPicPr>
          <p:cNvPr id="86" name="Picture 85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114261" cy="741570"/>
          </a:xfrm>
          <a:prstGeom prst="rect">
            <a:avLst/>
          </a:prstGeom>
        </p:spPr>
      </p:pic>
      <p:pic>
        <p:nvPicPr>
          <p:cNvPr id="87" name="Picture 86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65" y="94727"/>
            <a:ext cx="1158944" cy="388977"/>
          </a:xfrm>
          <a:prstGeom prst="rect">
            <a:avLst/>
          </a:prstGeom>
        </p:spPr>
      </p:pic>
      <p:sp>
        <p:nvSpPr>
          <p:cNvPr id="89" name="Flowchart: Process 88"/>
          <p:cNvSpPr/>
          <p:nvPr/>
        </p:nvSpPr>
        <p:spPr>
          <a:xfrm>
            <a:off x="8077200" y="5054600"/>
            <a:ext cx="914400" cy="279400"/>
          </a:xfrm>
          <a:prstGeom prst="flowChartProcess">
            <a:avLst/>
          </a:prstGeom>
          <a:solidFill>
            <a:srgbClr val="C9564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FF00"/>
                </a:solidFill>
              </a:rPr>
              <a:t>C&amp;R</a:t>
            </a:r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90" name="Rectangle: Single Corner Rounded 89"/>
          <p:cNvSpPr/>
          <p:nvPr/>
        </p:nvSpPr>
        <p:spPr>
          <a:xfrm>
            <a:off x="8343900" y="5270500"/>
            <a:ext cx="914400" cy="279400"/>
          </a:xfrm>
          <a:prstGeom prst="round1Rect">
            <a:avLst/>
          </a:prstGeom>
          <a:solidFill>
            <a:srgbClr val="C95643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bg1"/>
                </a:solidFill>
              </a:rPr>
              <a:t>LS</a:t>
            </a:r>
            <a:endParaRPr lang="en-ZA" b="1" dirty="0">
              <a:solidFill>
                <a:schemeClr val="bg1"/>
              </a:solidFill>
            </a:endParaRPr>
          </a:p>
        </p:txBody>
      </p:sp>
      <p:cxnSp>
        <p:nvCxnSpPr>
          <p:cNvPr id="95" name="Straight Connector 94"/>
          <p:cNvCxnSpPr/>
          <p:nvPr/>
        </p:nvCxnSpPr>
        <p:spPr>
          <a:xfrm>
            <a:off x="9880600" y="4533900"/>
            <a:ext cx="1485900" cy="355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10071100" y="5892800"/>
            <a:ext cx="1282700" cy="241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4598894" y="4976949"/>
            <a:ext cx="0" cy="953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9525000" y="5905500"/>
            <a:ext cx="914400" cy="317500"/>
          </a:xfrm>
          <a:prstGeom prst="rect">
            <a:avLst/>
          </a:prstGeom>
          <a:solidFill>
            <a:srgbClr val="C9564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bg1"/>
                </a:solidFill>
              </a:rPr>
              <a:t>HL</a:t>
            </a:r>
            <a:endParaRPr lang="en-ZA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592286" y="1845129"/>
            <a:ext cx="2351314" cy="181247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98571" y="1877786"/>
            <a:ext cx="2204358" cy="173082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316583" y="1332411"/>
            <a:ext cx="3040379" cy="235131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453051" y="1345474"/>
            <a:ext cx="3020786" cy="224681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955800" y="3860800"/>
            <a:ext cx="1892300" cy="723900"/>
          </a:xfrm>
          <a:prstGeom prst="rect">
            <a:avLst/>
          </a:prstGeom>
          <a:solidFill>
            <a:schemeClr val="accent2"/>
          </a:solidFill>
          <a:scene3d>
            <a:camera prst="isometricOffAxis2Lef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tx1"/>
                </a:solidFill>
              </a:rPr>
              <a:t>HOME LANGUAGE</a:t>
            </a:r>
            <a:endParaRPr lang="en-ZA" dirty="0">
              <a:solidFill>
                <a:schemeClr val="tx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4962733" y="3670663"/>
            <a:ext cx="5447212" cy="169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Isosceles Triangle 40"/>
          <p:cNvSpPr/>
          <p:nvPr/>
        </p:nvSpPr>
        <p:spPr>
          <a:xfrm>
            <a:off x="4036422" y="1319732"/>
            <a:ext cx="796835" cy="574767"/>
          </a:xfrm>
          <a:prstGeom prst="triangle">
            <a:avLst>
              <a:gd name="adj" fmla="val 59853"/>
            </a:avLst>
          </a:prstGeom>
          <a:solidFill>
            <a:srgbClr val="FCF110"/>
          </a:solidFill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cxnSp>
        <p:nvCxnSpPr>
          <p:cNvPr id="45" name="Straight Connector 44"/>
          <p:cNvCxnSpPr/>
          <p:nvPr/>
        </p:nvCxnSpPr>
        <p:spPr>
          <a:xfrm>
            <a:off x="4545874" y="1346242"/>
            <a:ext cx="267750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7234518" y="1331259"/>
            <a:ext cx="3204882" cy="23644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843157" y="1823630"/>
            <a:ext cx="143138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3"/>
          <a:srcRect l="-938" t="3114" r="64550" b="-365"/>
          <a:stretch>
            <a:fillRect/>
          </a:stretch>
        </p:blipFill>
        <p:spPr>
          <a:xfrm>
            <a:off x="0" y="4642065"/>
            <a:ext cx="1995054" cy="2355274"/>
          </a:xfrm>
          <a:prstGeom prst="rect">
            <a:avLst/>
          </a:prstGeom>
        </p:spPr>
      </p:pic>
      <p:sp>
        <p:nvSpPr>
          <p:cNvPr id="9" name="Moon 8"/>
          <p:cNvSpPr/>
          <p:nvPr/>
        </p:nvSpPr>
        <p:spPr>
          <a:xfrm rot="7395062">
            <a:off x="10497725" y="1085451"/>
            <a:ext cx="706900" cy="994536"/>
          </a:xfrm>
          <a:prstGeom prst="moon">
            <a:avLst>
              <a:gd name="adj" fmla="val 70200"/>
            </a:avLst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4" name="Freeform: Shape 53"/>
          <p:cNvSpPr/>
          <p:nvPr/>
        </p:nvSpPr>
        <p:spPr>
          <a:xfrm rot="7395659">
            <a:off x="9965275" y="224603"/>
            <a:ext cx="1120604" cy="3250787"/>
          </a:xfrm>
          <a:custGeom>
            <a:avLst/>
            <a:gdLst>
              <a:gd name="connsiteX0" fmla="*/ 89960 w 358944"/>
              <a:gd name="connsiteY0" fmla="*/ 25745 h 1283886"/>
              <a:gd name="connsiteX1" fmla="*/ 26460 w 358944"/>
              <a:gd name="connsiteY1" fmla="*/ 345 h 1283886"/>
              <a:gd name="connsiteX2" fmla="*/ 1060 w 358944"/>
              <a:gd name="connsiteY2" fmla="*/ 38445 h 1283886"/>
              <a:gd name="connsiteX3" fmla="*/ 13760 w 358944"/>
              <a:gd name="connsiteY3" fmla="*/ 165445 h 1283886"/>
              <a:gd name="connsiteX4" fmla="*/ 102660 w 358944"/>
              <a:gd name="connsiteY4" fmla="*/ 254345 h 1283886"/>
              <a:gd name="connsiteX5" fmla="*/ 115360 w 358944"/>
              <a:gd name="connsiteY5" fmla="*/ 317845 h 1283886"/>
              <a:gd name="connsiteX6" fmla="*/ 166160 w 358944"/>
              <a:gd name="connsiteY6" fmla="*/ 330545 h 1283886"/>
              <a:gd name="connsiteX7" fmla="*/ 229660 w 358944"/>
              <a:gd name="connsiteY7" fmla="*/ 355945 h 1283886"/>
              <a:gd name="connsiteX8" fmla="*/ 178860 w 358944"/>
              <a:gd name="connsiteY8" fmla="*/ 622645 h 1283886"/>
              <a:gd name="connsiteX9" fmla="*/ 318560 w 358944"/>
              <a:gd name="connsiteY9" fmla="*/ 635345 h 1283886"/>
              <a:gd name="connsiteX10" fmla="*/ 356660 w 358944"/>
              <a:gd name="connsiteY10" fmla="*/ 660745 h 1283886"/>
              <a:gd name="connsiteX11" fmla="*/ 178860 w 358944"/>
              <a:gd name="connsiteY11" fmla="*/ 749645 h 1283886"/>
              <a:gd name="connsiteX12" fmla="*/ 153460 w 358944"/>
              <a:gd name="connsiteY12" fmla="*/ 813145 h 1283886"/>
              <a:gd name="connsiteX13" fmla="*/ 64560 w 358944"/>
              <a:gd name="connsiteY13" fmla="*/ 927445 h 1283886"/>
              <a:gd name="connsiteX14" fmla="*/ 191560 w 358944"/>
              <a:gd name="connsiteY14" fmla="*/ 1041745 h 1283886"/>
              <a:gd name="connsiteX15" fmla="*/ 293160 w 358944"/>
              <a:gd name="connsiteY15" fmla="*/ 1105245 h 1283886"/>
              <a:gd name="connsiteX16" fmla="*/ 255060 w 358944"/>
              <a:gd name="connsiteY16" fmla="*/ 1168745 h 1283886"/>
              <a:gd name="connsiteX17" fmla="*/ 267760 w 358944"/>
              <a:gd name="connsiteY17" fmla="*/ 1283045 h 1283886"/>
              <a:gd name="connsiteX18" fmla="*/ 267760 w 358944"/>
              <a:gd name="connsiteY18" fmla="*/ 1270345 h 128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8944" h="1283886">
                <a:moveTo>
                  <a:pt x="89960" y="25745"/>
                </a:moveTo>
                <a:cubicBezTo>
                  <a:pt x="68793" y="17278"/>
                  <a:pt x="49028" y="-2879"/>
                  <a:pt x="26460" y="345"/>
                </a:cubicBezTo>
                <a:cubicBezTo>
                  <a:pt x="11350" y="2504"/>
                  <a:pt x="2231" y="23226"/>
                  <a:pt x="1060" y="38445"/>
                </a:cubicBezTo>
                <a:cubicBezTo>
                  <a:pt x="-2203" y="80864"/>
                  <a:pt x="2072" y="124537"/>
                  <a:pt x="13760" y="165445"/>
                </a:cubicBezTo>
                <a:cubicBezTo>
                  <a:pt x="24536" y="203160"/>
                  <a:pt x="74951" y="233563"/>
                  <a:pt x="102660" y="254345"/>
                </a:cubicBezTo>
                <a:cubicBezTo>
                  <a:pt x="106893" y="275512"/>
                  <a:pt x="101541" y="301262"/>
                  <a:pt x="115360" y="317845"/>
                </a:cubicBezTo>
                <a:cubicBezTo>
                  <a:pt x="126534" y="331254"/>
                  <a:pt x="149601" y="325025"/>
                  <a:pt x="166160" y="330545"/>
                </a:cubicBezTo>
                <a:cubicBezTo>
                  <a:pt x="187787" y="337754"/>
                  <a:pt x="208493" y="347478"/>
                  <a:pt x="229660" y="355945"/>
                </a:cubicBezTo>
                <a:cubicBezTo>
                  <a:pt x="134935" y="412780"/>
                  <a:pt x="59003" y="432871"/>
                  <a:pt x="178860" y="622645"/>
                </a:cubicBezTo>
                <a:cubicBezTo>
                  <a:pt x="203829" y="662179"/>
                  <a:pt x="271993" y="631112"/>
                  <a:pt x="318560" y="635345"/>
                </a:cubicBezTo>
                <a:cubicBezTo>
                  <a:pt x="331260" y="643812"/>
                  <a:pt x="368473" y="651080"/>
                  <a:pt x="356660" y="660745"/>
                </a:cubicBezTo>
                <a:cubicBezTo>
                  <a:pt x="305376" y="702705"/>
                  <a:pt x="178860" y="749645"/>
                  <a:pt x="178860" y="749645"/>
                </a:cubicBezTo>
                <a:cubicBezTo>
                  <a:pt x="170393" y="770812"/>
                  <a:pt x="166869" y="794708"/>
                  <a:pt x="153460" y="813145"/>
                </a:cubicBezTo>
                <a:cubicBezTo>
                  <a:pt x="48025" y="958118"/>
                  <a:pt x="95987" y="833165"/>
                  <a:pt x="64560" y="927445"/>
                </a:cubicBezTo>
                <a:cubicBezTo>
                  <a:pt x="184416" y="1047301"/>
                  <a:pt x="33899" y="899850"/>
                  <a:pt x="191560" y="1041745"/>
                </a:cubicBezTo>
                <a:cubicBezTo>
                  <a:pt x="264416" y="1107316"/>
                  <a:pt x="212047" y="1084967"/>
                  <a:pt x="293160" y="1105245"/>
                </a:cubicBezTo>
                <a:cubicBezTo>
                  <a:pt x="359961" y="1205446"/>
                  <a:pt x="289784" y="1073254"/>
                  <a:pt x="255060" y="1168745"/>
                </a:cubicBezTo>
                <a:cubicBezTo>
                  <a:pt x="241959" y="1204771"/>
                  <a:pt x="263005" y="1245007"/>
                  <a:pt x="267760" y="1283045"/>
                </a:cubicBezTo>
                <a:cubicBezTo>
                  <a:pt x="268285" y="1287246"/>
                  <a:pt x="267760" y="1274578"/>
                  <a:pt x="267760" y="127034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Oval 9"/>
          <p:cNvSpPr/>
          <p:nvPr/>
        </p:nvSpPr>
        <p:spPr>
          <a:xfrm>
            <a:off x="2909454" y="1233055"/>
            <a:ext cx="845127" cy="11083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3029"/>
            <a:ext cx="10515600" cy="333375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ZA" sz="1800" b="1" dirty="0"/>
              <a:t>OVERVIEW CONTINUED….:THE THREE TOPICAL AREAS/PILLARS AND THEIR RESPECTIVE STRANDS:</a:t>
            </a:r>
            <a:endParaRPr lang="en-ZA" sz="1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879600"/>
          <a:ext cx="113792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" name="Rectangle: Single Corner Rounded 4"/>
          <p:cNvSpPr/>
          <p:nvPr/>
        </p:nvSpPr>
        <p:spPr>
          <a:xfrm>
            <a:off x="520700" y="3581400"/>
            <a:ext cx="2946400" cy="444500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Decomposition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6" name="Flowchart: Process 5"/>
          <p:cNvSpPr/>
          <p:nvPr/>
        </p:nvSpPr>
        <p:spPr>
          <a:xfrm>
            <a:off x="520700" y="4102100"/>
            <a:ext cx="2971800" cy="36830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Pattern recognition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7" name="Flowchart: Process 6"/>
          <p:cNvSpPr/>
          <p:nvPr/>
        </p:nvSpPr>
        <p:spPr>
          <a:xfrm>
            <a:off x="533400" y="4508500"/>
            <a:ext cx="2933700" cy="36830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Abstraction</a:t>
            </a:r>
            <a:r>
              <a:rPr lang="en-ZA" dirty="0"/>
              <a:t> </a:t>
            </a:r>
            <a:endParaRPr lang="en-ZA" dirty="0"/>
          </a:p>
        </p:txBody>
      </p:sp>
      <p:sp>
        <p:nvSpPr>
          <p:cNvPr id="8" name="Flowchart: Process 7"/>
          <p:cNvSpPr/>
          <p:nvPr/>
        </p:nvSpPr>
        <p:spPr>
          <a:xfrm>
            <a:off x="546100" y="4965700"/>
            <a:ext cx="2908300" cy="24130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Algorithm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9" name="Flowchart: Process 8"/>
          <p:cNvSpPr/>
          <p:nvPr/>
        </p:nvSpPr>
        <p:spPr>
          <a:xfrm>
            <a:off x="533400" y="5257800"/>
            <a:ext cx="2933700" cy="34290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Debugging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0" name="Rectangle: Single Corner Rounded 9"/>
          <p:cNvSpPr/>
          <p:nvPr/>
        </p:nvSpPr>
        <p:spPr>
          <a:xfrm>
            <a:off x="3949700" y="3319397"/>
            <a:ext cx="3505200" cy="1100899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Inspiration 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1" name="Rectangle: Single Corner Rounded 10"/>
          <p:cNvSpPr/>
          <p:nvPr/>
        </p:nvSpPr>
        <p:spPr>
          <a:xfrm>
            <a:off x="4000500" y="4246323"/>
            <a:ext cx="3505200" cy="579677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Ideation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2" name="Rectangle: Single Corner Rounded 11"/>
          <p:cNvSpPr/>
          <p:nvPr/>
        </p:nvSpPr>
        <p:spPr>
          <a:xfrm>
            <a:off x="4013200" y="4851400"/>
            <a:ext cx="3517900" cy="697630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Implementation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Rectangle: Single Corner Rounded 12"/>
          <p:cNvSpPr/>
          <p:nvPr/>
        </p:nvSpPr>
        <p:spPr>
          <a:xfrm>
            <a:off x="8026400" y="4203700"/>
            <a:ext cx="3162300" cy="635000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awareness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4" name="Rectangle: Single Corner Rounded 13"/>
          <p:cNvSpPr/>
          <p:nvPr/>
        </p:nvSpPr>
        <p:spPr>
          <a:xfrm>
            <a:off x="8026400" y="4914900"/>
            <a:ext cx="3187700" cy="736600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Skills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085581" y="5435600"/>
            <a:ext cx="45719" cy="101600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" name="Rectangle: Single Corner Rounded 15"/>
          <p:cNvSpPr/>
          <p:nvPr/>
        </p:nvSpPr>
        <p:spPr>
          <a:xfrm>
            <a:off x="8001000" y="3492500"/>
            <a:ext cx="3187700" cy="660400"/>
          </a:xfrm>
          <a:prstGeom prst="round1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Citizenship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18" name="Picture 17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19" name="Picture 18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sp>
        <p:nvSpPr>
          <p:cNvPr id="20" name="Flowchart: Extract 19"/>
          <p:cNvSpPr/>
          <p:nvPr/>
        </p:nvSpPr>
        <p:spPr>
          <a:xfrm>
            <a:off x="-190152" y="977030"/>
            <a:ext cx="12166600" cy="686496"/>
          </a:xfrm>
          <a:prstGeom prst="flowChartExtract">
            <a:avLst/>
          </a:prstGeom>
          <a:solidFill>
            <a:srgbClr val="C9564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dirty="0">
                <a:solidFill>
                  <a:schemeClr val="bg1"/>
                </a:solidFill>
              </a:rPr>
              <a:t>Coding and Robotics:</a:t>
            </a:r>
            <a:endParaRPr lang="en-ZA" sz="2000" b="1" dirty="0">
              <a:solidFill>
                <a:schemeClr val="bg1"/>
              </a:solidFill>
            </a:endParaRPr>
          </a:p>
        </p:txBody>
      </p:sp>
      <p:sp>
        <p:nvSpPr>
          <p:cNvPr id="21" name="Flowchart: Process 20"/>
          <p:cNvSpPr/>
          <p:nvPr/>
        </p:nvSpPr>
        <p:spPr>
          <a:xfrm>
            <a:off x="203200" y="1689100"/>
            <a:ext cx="11544300" cy="6985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Perseverance                          Communication                  Collaboration                   Creativity</a:t>
            </a:r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23" name="Flowchart: Process 22"/>
          <p:cNvSpPr/>
          <p:nvPr/>
        </p:nvSpPr>
        <p:spPr>
          <a:xfrm>
            <a:off x="0" y="5956300"/>
            <a:ext cx="11836400" cy="330200"/>
          </a:xfrm>
          <a:prstGeom prst="flowChartProcess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Design Thinking.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228600" y="6261100"/>
            <a:ext cx="12280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Logical Thinking.                             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rot="10800000" flipV="1">
            <a:off x="-289303" y="6528593"/>
            <a:ext cx="12763500" cy="658813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Computational Thinking.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32" name="Arrow: Left-Right 31"/>
          <p:cNvSpPr/>
          <p:nvPr/>
        </p:nvSpPr>
        <p:spPr>
          <a:xfrm>
            <a:off x="3194137" y="3161430"/>
            <a:ext cx="964504" cy="484632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Arrow: Left-Right 32"/>
          <p:cNvSpPr/>
          <p:nvPr/>
        </p:nvSpPr>
        <p:spPr>
          <a:xfrm>
            <a:off x="7214991" y="3086274"/>
            <a:ext cx="1039661" cy="484632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4" name="Arrow: Left-Right 33"/>
          <p:cNvSpPr/>
          <p:nvPr/>
        </p:nvSpPr>
        <p:spPr>
          <a:xfrm>
            <a:off x="3276600" y="4038600"/>
            <a:ext cx="924052" cy="484632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5" name="Arrow: Left-Right 34"/>
          <p:cNvSpPr/>
          <p:nvPr/>
        </p:nvSpPr>
        <p:spPr>
          <a:xfrm>
            <a:off x="7200900" y="4064000"/>
            <a:ext cx="965200" cy="484632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6" name="Rectangle 35"/>
          <p:cNvSpPr/>
          <p:nvPr/>
        </p:nvSpPr>
        <p:spPr>
          <a:xfrm>
            <a:off x="3873500" y="2108200"/>
            <a:ext cx="3441700" cy="25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Solution Development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37" name="Cross 36"/>
          <p:cNvSpPr/>
          <p:nvPr/>
        </p:nvSpPr>
        <p:spPr>
          <a:xfrm>
            <a:off x="444500" y="5638800"/>
            <a:ext cx="10731500" cy="292100"/>
          </a:xfrm>
          <a:prstGeom prst="plus">
            <a:avLst/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PROBLEM SOLVING.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488516" y="2605589"/>
            <a:ext cx="2956142" cy="914400"/>
          </a:xfrm>
          <a:prstGeom prst="triangle">
            <a:avLst>
              <a:gd name="adj" fmla="val 50424"/>
            </a:avLst>
          </a:prstGeom>
          <a:solidFill>
            <a:srgbClr val="C9564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Coding Strands </a:t>
            </a:r>
            <a:endParaRPr lang="en-ZA" b="1" dirty="0"/>
          </a:p>
        </p:txBody>
      </p:sp>
      <p:sp>
        <p:nvSpPr>
          <p:cNvPr id="17" name="Isosceles Triangle 16"/>
          <p:cNvSpPr/>
          <p:nvPr/>
        </p:nvSpPr>
        <p:spPr>
          <a:xfrm>
            <a:off x="7904431" y="2097600"/>
            <a:ext cx="3327861" cy="1522929"/>
          </a:xfrm>
          <a:prstGeom prst="triangle">
            <a:avLst/>
          </a:prstGeom>
          <a:solidFill>
            <a:srgbClr val="C9564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Digital Concepts Strands</a:t>
            </a:r>
            <a:endParaRPr lang="en-ZA" b="1" dirty="0"/>
          </a:p>
        </p:txBody>
      </p:sp>
      <p:sp>
        <p:nvSpPr>
          <p:cNvPr id="22" name="Isosceles Triangle 21"/>
          <p:cNvSpPr/>
          <p:nvPr/>
        </p:nvSpPr>
        <p:spPr>
          <a:xfrm>
            <a:off x="3958226" y="2367420"/>
            <a:ext cx="3482234" cy="914400"/>
          </a:xfrm>
          <a:prstGeom prst="triangle">
            <a:avLst>
              <a:gd name="adj" fmla="val 51439"/>
            </a:avLst>
          </a:prstGeom>
          <a:solidFill>
            <a:srgbClr val="C9564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/>
              <a:t>Robotics Strands</a:t>
            </a:r>
            <a:endParaRPr lang="en-ZA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11338559" y="1223890"/>
            <a:ext cx="168812" cy="379828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1" name="Rectangle 20"/>
          <p:cNvSpPr/>
          <p:nvPr/>
        </p:nvSpPr>
        <p:spPr>
          <a:xfrm>
            <a:off x="8616461" y="4951828"/>
            <a:ext cx="203982" cy="3446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Rectangle 19"/>
          <p:cNvSpPr/>
          <p:nvPr/>
        </p:nvSpPr>
        <p:spPr>
          <a:xfrm>
            <a:off x="8512868" y="4641430"/>
            <a:ext cx="222068" cy="44413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Flowchart: Delay 16"/>
          <p:cNvSpPr/>
          <p:nvPr/>
        </p:nvSpPr>
        <p:spPr>
          <a:xfrm>
            <a:off x="7458890" y="1593669"/>
            <a:ext cx="612648" cy="612648"/>
          </a:xfrm>
          <a:prstGeom prst="flowChartDelay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" name="Flowchart: Delay 15"/>
          <p:cNvSpPr/>
          <p:nvPr/>
        </p:nvSpPr>
        <p:spPr>
          <a:xfrm rot="10800000">
            <a:off x="4062549" y="1593669"/>
            <a:ext cx="612648" cy="612648"/>
          </a:xfrm>
          <a:prstGeom prst="flowChartDelay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6093"/>
            <a:ext cx="10515600" cy="438411"/>
          </a:xfrm>
        </p:spPr>
        <p:txBody>
          <a:bodyPr>
            <a:normAutofit/>
          </a:bodyPr>
          <a:lstStyle/>
          <a:p>
            <a:r>
              <a:rPr lang="en-US" sz="2000" b="1" dirty="0"/>
              <a:t>FOUR PROCESSES OF COMPUTATIONAL THINKING</a:t>
            </a:r>
            <a:r>
              <a:rPr lang="en-US" sz="2400" b="1" dirty="0"/>
              <a:t>:</a:t>
            </a:r>
            <a:endParaRPr lang="en-ZA" sz="2400" b="1" dirty="0"/>
          </a:p>
        </p:txBody>
      </p:sp>
      <p:pic>
        <p:nvPicPr>
          <p:cNvPr id="4" name="Picture 3" descr="NDP Logo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0" y="1003746"/>
          <a:ext cx="12192000" cy="65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Education Logo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4" y="0"/>
            <a:ext cx="2298344" cy="55990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44226" y="1139372"/>
            <a:ext cx="2204358" cy="9633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 flipV="1">
            <a:off x="10926355" y="1603275"/>
            <a:ext cx="1115152" cy="8402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9" name="Isosceles Triangle 8"/>
          <p:cNvSpPr/>
          <p:nvPr/>
        </p:nvSpPr>
        <p:spPr>
          <a:xfrm rot="10800000">
            <a:off x="5849426" y="1437885"/>
            <a:ext cx="408214" cy="538843"/>
          </a:xfrm>
          <a:prstGeom prst="triangle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11268442" y="1673234"/>
            <a:ext cx="351692" cy="84136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2" name="Flowchart: Connector 11"/>
          <p:cNvSpPr/>
          <p:nvPr/>
        </p:nvSpPr>
        <p:spPr>
          <a:xfrm>
            <a:off x="5140412" y="1359244"/>
            <a:ext cx="531340" cy="556053"/>
          </a:xfrm>
          <a:prstGeom prst="flowChartConnector">
            <a:avLst/>
          </a:prstGeom>
          <a:solidFill>
            <a:srgbClr val="14EF0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.</a:t>
            </a:r>
            <a:r>
              <a:rPr lang="en-ZA" b="1" dirty="0">
                <a:solidFill>
                  <a:srgbClr val="FF0000"/>
                </a:solidFill>
              </a:rPr>
              <a:t>0</a:t>
            </a:r>
            <a:endParaRPr lang="en-ZA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42755" y="4557985"/>
            <a:ext cx="391885" cy="339635"/>
          </a:xfrm>
          <a:prstGeom prst="rect">
            <a:avLst/>
          </a:prstGeom>
          <a:solidFill>
            <a:srgbClr val="14EF0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Oval 12"/>
          <p:cNvSpPr/>
          <p:nvPr/>
        </p:nvSpPr>
        <p:spPr>
          <a:xfrm>
            <a:off x="6413156" y="1346887"/>
            <a:ext cx="588535" cy="580768"/>
          </a:xfrm>
          <a:prstGeom prst="ellipse">
            <a:avLst/>
          </a:prstGeom>
          <a:solidFill>
            <a:srgbClr val="14EF0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.</a:t>
            </a:r>
            <a:r>
              <a:rPr lang="en-ZA" b="1" dirty="0">
                <a:solidFill>
                  <a:srgbClr val="FF0000"/>
                </a:solidFill>
              </a:rPr>
              <a:t>o</a:t>
            </a:r>
            <a:endParaRPr lang="en-ZA" b="1" dirty="0">
              <a:solidFill>
                <a:srgbClr val="FF0000"/>
              </a:solidFill>
            </a:endParaRPr>
          </a:p>
        </p:txBody>
      </p:sp>
      <p:sp>
        <p:nvSpPr>
          <p:cNvPr id="11" name="Isosceles Triangle 10"/>
          <p:cNvSpPr/>
          <p:nvPr/>
        </p:nvSpPr>
        <p:spPr>
          <a:xfrm>
            <a:off x="2402560" y="4854521"/>
            <a:ext cx="535577" cy="378824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4" name="Oval 13"/>
          <p:cNvSpPr/>
          <p:nvPr/>
        </p:nvSpPr>
        <p:spPr>
          <a:xfrm>
            <a:off x="4371821" y="4430562"/>
            <a:ext cx="418010" cy="222422"/>
          </a:xfrm>
          <a:prstGeom prst="ellipse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Rectangle 14"/>
          <p:cNvSpPr/>
          <p:nvPr/>
        </p:nvSpPr>
        <p:spPr>
          <a:xfrm>
            <a:off x="2946040" y="4529852"/>
            <a:ext cx="494271" cy="326571"/>
          </a:xfrm>
          <a:prstGeom prst="rect">
            <a:avLst/>
          </a:prstGeom>
          <a:solidFill>
            <a:srgbClr val="14EF0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4" name="Oval 23"/>
          <p:cNvSpPr/>
          <p:nvPr/>
        </p:nvSpPr>
        <p:spPr>
          <a:xfrm>
            <a:off x="3917091" y="4444631"/>
            <a:ext cx="432486" cy="222421"/>
          </a:xfrm>
          <a:prstGeom prst="ellipse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6" name="Isosceles Triangle 25"/>
          <p:cNvSpPr/>
          <p:nvPr/>
        </p:nvSpPr>
        <p:spPr>
          <a:xfrm>
            <a:off x="2990335" y="4840048"/>
            <a:ext cx="529364" cy="395415"/>
          </a:xfrm>
          <a:prstGeom prst="triangle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8" name="Rectangle 27"/>
          <p:cNvSpPr/>
          <p:nvPr/>
        </p:nvSpPr>
        <p:spPr>
          <a:xfrm>
            <a:off x="3895800" y="4700701"/>
            <a:ext cx="914400" cy="197708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9" name="Rectangle 28"/>
          <p:cNvSpPr/>
          <p:nvPr/>
        </p:nvSpPr>
        <p:spPr>
          <a:xfrm>
            <a:off x="3892378" y="5000684"/>
            <a:ext cx="914400" cy="222422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0" name="Arrow: Down 29"/>
          <p:cNvSpPr/>
          <p:nvPr/>
        </p:nvSpPr>
        <p:spPr>
          <a:xfrm rot="5400000">
            <a:off x="8905381" y="4626872"/>
            <a:ext cx="310278" cy="457200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34" name="Arrow: Right 33"/>
          <p:cNvSpPr/>
          <p:nvPr/>
        </p:nvSpPr>
        <p:spPr>
          <a:xfrm>
            <a:off x="7976334" y="2981567"/>
            <a:ext cx="420129" cy="259491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6" name="Arrow: Right 35"/>
          <p:cNvSpPr/>
          <p:nvPr/>
        </p:nvSpPr>
        <p:spPr>
          <a:xfrm>
            <a:off x="8454607" y="2981787"/>
            <a:ext cx="432486" cy="259491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7" name="Rectangle: Rounded Corners 36"/>
          <p:cNvSpPr/>
          <p:nvPr/>
        </p:nvSpPr>
        <p:spPr>
          <a:xfrm>
            <a:off x="6961749" y="2899752"/>
            <a:ext cx="928468" cy="627722"/>
          </a:xfrm>
          <a:prstGeom prst="roundRect">
            <a:avLst/>
          </a:prstGeom>
          <a:solidFill>
            <a:srgbClr val="0070C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</a:rPr>
              <a:t>Start</a:t>
            </a:r>
            <a:endParaRPr lang="en-ZA" sz="2400" b="1" dirty="0">
              <a:solidFill>
                <a:srgbClr val="FFFF00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7469945" y="4630362"/>
            <a:ext cx="1264951" cy="395416"/>
          </a:xfrm>
          <a:prstGeom prst="roundRect">
            <a:avLst/>
          </a:prstGeom>
          <a:solidFill>
            <a:srgbClr val="00B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0000"/>
                </a:solidFill>
              </a:rPr>
              <a:t>Finish</a:t>
            </a:r>
            <a:r>
              <a:rPr lang="en-ZA" b="1" dirty="0">
                <a:solidFill>
                  <a:schemeClr val="tx1"/>
                </a:solidFill>
              </a:rPr>
              <a:t> </a:t>
            </a:r>
            <a:r>
              <a:rPr lang="en-ZA" dirty="0"/>
              <a:t> </a:t>
            </a:r>
            <a:endParaRPr lang="en-ZA" dirty="0"/>
          </a:p>
        </p:txBody>
      </p:sp>
      <p:sp>
        <p:nvSpPr>
          <p:cNvPr id="18" name="Arrow: Down 17"/>
          <p:cNvSpPr/>
          <p:nvPr/>
        </p:nvSpPr>
        <p:spPr>
          <a:xfrm>
            <a:off x="10180613" y="3573540"/>
            <a:ext cx="329261" cy="395416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3" name="Arrow: Down 22"/>
          <p:cNvSpPr/>
          <p:nvPr/>
        </p:nvSpPr>
        <p:spPr>
          <a:xfrm rot="16200000">
            <a:off x="9086782" y="2891088"/>
            <a:ext cx="267762" cy="469556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7" name="Oval 26"/>
          <p:cNvSpPr/>
          <p:nvPr/>
        </p:nvSpPr>
        <p:spPr>
          <a:xfrm>
            <a:off x="5498688" y="5085441"/>
            <a:ext cx="914400" cy="914400"/>
          </a:xfrm>
          <a:prstGeom prst="ellipse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dirty="0">
                <a:solidFill>
                  <a:schemeClr val="accent1"/>
                </a:solidFill>
              </a:rPr>
              <a:t>?</a:t>
            </a:r>
            <a:endParaRPr lang="en-ZA" sz="4000" dirty="0">
              <a:solidFill>
                <a:schemeClr val="accent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312376" y="1252404"/>
            <a:ext cx="617840" cy="97618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5" name="Rectangle 24"/>
          <p:cNvSpPr/>
          <p:nvPr/>
        </p:nvSpPr>
        <p:spPr>
          <a:xfrm>
            <a:off x="10279492" y="2025748"/>
            <a:ext cx="946526" cy="270137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/>
          <a:scene3d>
            <a:camera prst="isometricOffAxis1Righ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1" name="Flowchart: Collate 30"/>
          <p:cNvSpPr/>
          <p:nvPr/>
        </p:nvSpPr>
        <p:spPr>
          <a:xfrm>
            <a:off x="10564838" y="2236764"/>
            <a:ext cx="534572" cy="334772"/>
          </a:xfrm>
          <a:prstGeom prst="flowChartCollate">
            <a:avLst/>
          </a:prstGeom>
          <a:solidFill>
            <a:schemeClr val="accent2">
              <a:lumMod val="75000"/>
            </a:schemeClr>
          </a:solidFill>
          <a:scene3d>
            <a:camera prst="isometricOffAxis1Righ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2" name="Arrow: Down 31"/>
          <p:cNvSpPr/>
          <p:nvPr/>
        </p:nvSpPr>
        <p:spPr>
          <a:xfrm rot="5400000">
            <a:off x="10048336" y="4573716"/>
            <a:ext cx="340391" cy="508409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Arrow: Down 32"/>
          <p:cNvSpPr/>
          <p:nvPr/>
        </p:nvSpPr>
        <p:spPr>
          <a:xfrm>
            <a:off x="10180614" y="2992462"/>
            <a:ext cx="337625" cy="450166"/>
          </a:xfrm>
          <a:prstGeom prst="down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9" name="Arrow: Down 38"/>
          <p:cNvSpPr/>
          <p:nvPr/>
        </p:nvSpPr>
        <p:spPr>
          <a:xfrm>
            <a:off x="10251612" y="4191071"/>
            <a:ext cx="281354" cy="450167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0" name="Rectangle 39"/>
          <p:cNvSpPr/>
          <p:nvPr/>
        </p:nvSpPr>
        <p:spPr>
          <a:xfrm>
            <a:off x="11113257" y="1040352"/>
            <a:ext cx="633046" cy="506437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isometricOffAxis2Lef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42" name="Arrow: Down 41"/>
          <p:cNvSpPr/>
          <p:nvPr/>
        </p:nvSpPr>
        <p:spPr>
          <a:xfrm rot="5241495">
            <a:off x="9470888" y="4572325"/>
            <a:ext cx="300375" cy="586598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3" name="Arrow: Right 42"/>
          <p:cNvSpPr/>
          <p:nvPr/>
        </p:nvSpPr>
        <p:spPr>
          <a:xfrm>
            <a:off x="9515476" y="2943225"/>
            <a:ext cx="621220" cy="314326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6" y="622299"/>
            <a:ext cx="10515600" cy="449263"/>
          </a:xfrm>
        </p:spPr>
        <p:txBody>
          <a:bodyPr>
            <a:normAutofit/>
          </a:bodyPr>
          <a:lstStyle/>
          <a:p>
            <a:r>
              <a:rPr lang="en-ZA" sz="2000" b="1" dirty="0"/>
              <a:t>DESIGN THINKING: </a:t>
            </a:r>
            <a:endParaRPr lang="en-Z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" y="971547"/>
            <a:ext cx="12087225" cy="66151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1800" b="1" dirty="0"/>
              <a:t>THREE PROCESSES OF DESIGN THINKING:</a:t>
            </a:r>
            <a:endParaRPr lang="en-ZA" sz="1800" b="1" dirty="0"/>
          </a:p>
        </p:txBody>
      </p:sp>
      <p:pic>
        <p:nvPicPr>
          <p:cNvPr id="4" name="Picture 3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pic>
        <p:nvPicPr>
          <p:cNvPr id="5" name="Picture 4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/>
        </p:nvGraphicFramePr>
        <p:xfrm>
          <a:off x="0" y="1314451"/>
          <a:ext cx="12077700" cy="5543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/>
          <p:cNvSpPr/>
          <p:nvPr/>
        </p:nvSpPr>
        <p:spPr>
          <a:xfrm>
            <a:off x="6886576" y="2743201"/>
            <a:ext cx="1357313" cy="914400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tx1"/>
                </a:solidFill>
              </a:rPr>
              <a:t>IDEATION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00551" y="2686048"/>
            <a:ext cx="1385886" cy="914400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tx1"/>
                </a:solidFill>
              </a:rPr>
              <a:t>INSPIRATION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00651" y="4786313"/>
            <a:ext cx="2200274" cy="914400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tx1"/>
                </a:solidFill>
              </a:rPr>
              <a:t>IMPLEMENTATION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3" name="Arrow: Curved Left 12"/>
          <p:cNvSpPr/>
          <p:nvPr/>
        </p:nvSpPr>
        <p:spPr>
          <a:xfrm rot="16200000">
            <a:off x="5867602" y="1867098"/>
            <a:ext cx="914397" cy="1809350"/>
          </a:xfrm>
          <a:prstGeom prst="curvedLef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4" name="Arrow: Curved Left 13"/>
          <p:cNvSpPr/>
          <p:nvPr/>
        </p:nvSpPr>
        <p:spPr>
          <a:xfrm rot="578538">
            <a:off x="6386512" y="3128962"/>
            <a:ext cx="1042988" cy="2171699"/>
          </a:xfrm>
          <a:prstGeom prst="curvedLef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5" name="Arrow: Curved Left 14"/>
          <p:cNvSpPr/>
          <p:nvPr/>
        </p:nvSpPr>
        <p:spPr>
          <a:xfrm rot="10160939">
            <a:off x="4849485" y="2901616"/>
            <a:ext cx="1058509" cy="2334598"/>
          </a:xfrm>
          <a:prstGeom prst="curvedLef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63672"/>
          </a:xfrm>
        </p:spPr>
        <p:txBody>
          <a:bodyPr>
            <a:normAutofit fontScale="90000"/>
          </a:bodyPr>
          <a:lstStyle/>
          <a:p>
            <a:r>
              <a:rPr lang="en-ZA" dirty="0"/>
              <a:t>L</a:t>
            </a:r>
            <a:endParaRPr lang="en-Z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752636"/>
          <a:ext cx="12100142" cy="6131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3" name="Oval 2"/>
          <p:cNvSpPr/>
          <p:nvPr/>
        </p:nvSpPr>
        <p:spPr>
          <a:xfrm>
            <a:off x="3995802" y="1390389"/>
            <a:ext cx="3970752" cy="1640912"/>
          </a:xfrm>
          <a:prstGeom prst="ellipse">
            <a:avLst/>
          </a:prstGeom>
          <a:solidFill>
            <a:srgbClr val="FCF110"/>
          </a:solidFill>
          <a:scene3d>
            <a:camera prst="perspective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Collaboration</a:t>
            </a:r>
            <a:endParaRPr lang="en-ZA" dirty="0">
              <a:solidFill>
                <a:schemeClr val="tx1"/>
              </a:solidFill>
            </a:endParaRPr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56352" cy="559905"/>
          </a:xfrm>
          <a:prstGeom prst="rect">
            <a:avLst/>
          </a:prstGeom>
        </p:spPr>
      </p:pic>
      <p:pic>
        <p:nvPicPr>
          <p:cNvPr id="7" name="Picture 6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3567"/>
            <a:ext cx="12079266" cy="350728"/>
          </a:xfrm>
        </p:spPr>
        <p:txBody>
          <a:bodyPr>
            <a:normAutofit fontScale="90000"/>
          </a:bodyPr>
          <a:lstStyle/>
          <a:p>
            <a:r>
              <a:rPr lang="en-ZA" sz="2000" b="1" dirty="0"/>
              <a:t>APPROACCHES TO LEARNING (Coding and Robotics</a:t>
            </a:r>
            <a:r>
              <a:rPr lang="en-ZA" sz="2400" dirty="0"/>
              <a:t>: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26" y="914399"/>
            <a:ext cx="12192000" cy="5711484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2000" b="1" dirty="0">
                <a:solidFill>
                  <a:schemeClr val="bg1"/>
                </a:solidFill>
              </a:rPr>
              <a:t>Different Types of Approaches to Leaning :</a:t>
            </a:r>
            <a:endParaRPr lang="en-ZA" sz="2000" b="1" dirty="0">
              <a:solidFill>
                <a:schemeClr val="bg1"/>
              </a:solidFill>
            </a:endParaRPr>
          </a:p>
        </p:txBody>
      </p:sp>
      <p:pic>
        <p:nvPicPr>
          <p:cNvPr id="4" name="Picture 3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0208"/>
            <a:ext cx="2298344" cy="559905"/>
          </a:xfrm>
          <a:prstGeom prst="rect">
            <a:avLst/>
          </a:prstGeom>
        </p:spPr>
      </p:pic>
      <p:pic>
        <p:nvPicPr>
          <p:cNvPr id="5" name="Picture 4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5260" y="1302706"/>
            <a:ext cx="5135672" cy="2116899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endParaRPr lang="en-ZA" b="1" dirty="0">
              <a:solidFill>
                <a:schemeClr val="tx1"/>
              </a:solidFill>
            </a:endParaRPr>
          </a:p>
          <a:p>
            <a:pPr marL="342900" indent="-342900" algn="ctr">
              <a:buAutoNum type="arabicPeriod"/>
            </a:pPr>
            <a:r>
              <a:rPr lang="en-ZA" b="1" dirty="0">
                <a:solidFill>
                  <a:schemeClr val="tx1"/>
                </a:solidFill>
              </a:rPr>
              <a:t>SCIENCE OF LEARNING: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Retrieval Practice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Spaced Practice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Interleaving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Examples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Dual Coding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Elaboration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Interactive activities </a:t>
            </a:r>
            <a:endParaRPr lang="en-ZA" dirty="0">
              <a:solidFill>
                <a:schemeClr val="tx1"/>
              </a:solidFill>
            </a:endParaRPr>
          </a:p>
          <a:p>
            <a:pPr marL="342900" indent="-342900" algn="ctr">
              <a:buAutoNum type="arabicPeriod"/>
            </a:pP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48614" y="1308296"/>
            <a:ext cx="6688898" cy="206409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2. PAIR PROGAMING: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Leaners work together on one computer or one piece of paper.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One learner acts as a driver and the other acts a navigator.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735" y="3441575"/>
            <a:ext cx="5148198" cy="1578279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3. PROBLEM BASED Learning: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Learner centred approach.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 Aims to develop critical thinking.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Develops problem solving skills.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Develops collaboration skills. </a:t>
            </a:r>
            <a:endParaRPr lang="en-ZA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58057" y="3394360"/>
            <a:ext cx="6683888" cy="1703539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4. DELIBARATE PRACTICE: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Setting specific goals.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Receiving feedback.</a:t>
            </a:r>
            <a:endParaRPr lang="en-ZA" dirty="0">
              <a:solidFill>
                <a:schemeClr val="tx1"/>
              </a:solidFill>
            </a:endParaRPr>
          </a:p>
          <a:p>
            <a:pPr algn="ctr"/>
            <a:r>
              <a:rPr lang="en-ZA" dirty="0">
                <a:solidFill>
                  <a:schemeClr val="tx1"/>
                </a:solidFill>
              </a:rPr>
              <a:t>- Practice should be purposeful.</a:t>
            </a:r>
            <a:endParaRPr lang="en-ZA" dirty="0">
              <a:solidFill>
                <a:schemeClr val="tx1"/>
              </a:solidFill>
            </a:endParaRPr>
          </a:p>
          <a:p>
            <a:pPr algn="ctr"/>
            <a:r>
              <a:rPr lang="en-ZA" dirty="0">
                <a:solidFill>
                  <a:schemeClr val="tx1"/>
                </a:solidFill>
              </a:rPr>
              <a:t>- Practice should be well thought through.</a:t>
            </a:r>
            <a:endParaRPr lang="en-ZA" dirty="0">
              <a:solidFill>
                <a:schemeClr val="tx1"/>
              </a:solidFill>
            </a:endParaRPr>
          </a:p>
          <a:p>
            <a:pPr algn="ctr"/>
            <a:r>
              <a:rPr lang="en-ZA" dirty="0">
                <a:solidFill>
                  <a:schemeClr val="tx1"/>
                </a:solidFill>
              </a:rPr>
              <a:t>- Extending the amount of time spent practising. 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4981043"/>
            <a:ext cx="12192000" cy="140874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perspectiveBelow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>
                <a:solidFill>
                  <a:schemeClr val="tx1"/>
                </a:solidFill>
              </a:rPr>
              <a:t>5. COOEPRATIVE LERANING: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Positive interdependence.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Social Skills.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Individual accountability.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Promotive Interaction.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Group Processing.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" y="673100"/>
            <a:ext cx="11976100" cy="342900"/>
          </a:xfrm>
        </p:spPr>
        <p:txBody>
          <a:bodyPr>
            <a:noAutofit/>
          </a:bodyPr>
          <a:lstStyle/>
          <a:p>
            <a:r>
              <a:rPr lang="en-ZA" sz="1800" b="1" dirty="0"/>
              <a:t>CODING AND ROBORICS CONCPTS,PRACTICES AND PERSPECTIVES</a:t>
            </a:r>
            <a:endParaRPr lang="en-ZA" sz="1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" y="1101724"/>
            <a:ext cx="11925300" cy="4892675"/>
          </a:xfrm>
        </p:spPr>
        <p:txBody>
          <a:bodyPr/>
          <a:lstStyle/>
          <a:p>
            <a:pPr marL="0" indent="0">
              <a:buNone/>
            </a:pPr>
            <a:r>
              <a:rPr lang="en-ZA" sz="1800" b="1" dirty="0"/>
              <a:t>Concepts Explained:</a:t>
            </a:r>
            <a:endParaRPr lang="en-ZA" sz="1800" b="1" dirty="0"/>
          </a:p>
          <a:p>
            <a:endParaRPr lang="en-ZA" dirty="0"/>
          </a:p>
          <a:p>
            <a:endParaRPr lang="en-ZA" dirty="0"/>
          </a:p>
        </p:txBody>
      </p:sp>
      <p:pic>
        <p:nvPicPr>
          <p:cNvPr id="9" name="Picture 8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10" name="Picture 9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graphicFrame>
        <p:nvGraphicFramePr>
          <p:cNvPr id="11" name="Diagram 10"/>
          <p:cNvGraphicFramePr/>
          <p:nvPr/>
        </p:nvGraphicFramePr>
        <p:xfrm>
          <a:off x="0" y="1532466"/>
          <a:ext cx="12192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allout: Right Arrow 11"/>
          <p:cNvSpPr/>
          <p:nvPr/>
        </p:nvSpPr>
        <p:spPr>
          <a:xfrm>
            <a:off x="228600" y="2235200"/>
            <a:ext cx="2438400" cy="914400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CODING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Callout: Right Arrow 12"/>
          <p:cNvSpPr/>
          <p:nvPr/>
        </p:nvSpPr>
        <p:spPr>
          <a:xfrm>
            <a:off x="292100" y="4064000"/>
            <a:ext cx="2413000" cy="914400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ROBOTICS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4" name="Callout: Right Arrow 13"/>
          <p:cNvSpPr/>
          <p:nvPr/>
        </p:nvSpPr>
        <p:spPr>
          <a:xfrm>
            <a:off x="266700" y="5943600"/>
            <a:ext cx="2438400" cy="914400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CONCEPTS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117600"/>
          <a:ext cx="120523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6" name="Flowchart: Extract 5"/>
          <p:cNvSpPr/>
          <p:nvPr/>
        </p:nvSpPr>
        <p:spPr>
          <a:xfrm>
            <a:off x="418926" y="1155874"/>
            <a:ext cx="3416300" cy="1879600"/>
          </a:xfrm>
          <a:prstGeom prst="flowChartExtra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CONCEPTS</a:t>
            </a:r>
            <a:endParaRPr lang="en-Z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647004"/>
            <a:ext cx="10515600" cy="406400"/>
          </a:xfrm>
          <a:prstGeom prst="flowChartDelay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en-ZA" sz="2000" b="1" dirty="0">
                <a:solidFill>
                  <a:srgbClr val="7030A0"/>
                </a:solidFill>
              </a:rPr>
              <a:t>CODING</a:t>
            </a:r>
            <a:r>
              <a:rPr lang="en-ZA" sz="2400" b="1" dirty="0">
                <a:solidFill>
                  <a:schemeClr val="tx1"/>
                </a:solidFill>
              </a:rPr>
              <a:t>:</a:t>
            </a:r>
            <a:endParaRPr lang="en-ZA" sz="2400" b="1" dirty="0">
              <a:solidFill>
                <a:schemeClr val="tx1"/>
              </a:solidFill>
            </a:endParaRPr>
          </a:p>
        </p:txBody>
      </p:sp>
      <p:pic>
        <p:nvPicPr>
          <p:cNvPr id="10" name="Picture 9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11" name="Picture 10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26" y="0"/>
            <a:ext cx="1292766" cy="594386"/>
          </a:xfrm>
          <a:prstGeom prst="rect">
            <a:avLst/>
          </a:prstGeom>
        </p:spPr>
      </p:pic>
      <p:sp>
        <p:nvSpPr>
          <p:cNvPr id="12" name="Flowchart: Extract 11"/>
          <p:cNvSpPr/>
          <p:nvPr/>
        </p:nvSpPr>
        <p:spPr>
          <a:xfrm>
            <a:off x="4253978" y="1117252"/>
            <a:ext cx="3492500" cy="1943100"/>
          </a:xfrm>
          <a:prstGeom prst="flowChartExtra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PRACTICES</a:t>
            </a:r>
            <a:endParaRPr lang="en-ZA" dirty="0"/>
          </a:p>
        </p:txBody>
      </p:sp>
      <p:sp>
        <p:nvSpPr>
          <p:cNvPr id="13" name="Flowchart: Extract 12"/>
          <p:cNvSpPr/>
          <p:nvPr/>
        </p:nvSpPr>
        <p:spPr>
          <a:xfrm>
            <a:off x="8254826" y="1142652"/>
            <a:ext cx="3530600" cy="1981200"/>
          </a:xfrm>
          <a:prstGeom prst="flowChartExtra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PERSPECTIVES</a:t>
            </a:r>
            <a:endParaRPr lang="en-ZA" dirty="0"/>
          </a:p>
        </p:txBody>
      </p:sp>
      <p:sp>
        <p:nvSpPr>
          <p:cNvPr id="14" name="Flowchart: Process 13"/>
          <p:cNvSpPr/>
          <p:nvPr/>
        </p:nvSpPr>
        <p:spPr>
          <a:xfrm>
            <a:off x="482600" y="4051300"/>
            <a:ext cx="914400" cy="612648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495300" y="4318000"/>
          <a:ext cx="914400" cy="365760"/>
        </p:xfrm>
        <a:graphic>
          <a:graphicData uri="http://schemas.openxmlformats.org/drawingml/2006/table">
            <a:tbl>
              <a:tblPr/>
              <a:tblGrid>
                <a:gridCol w="914400"/>
              </a:tblGrid>
              <a:tr h="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787400" y="4064000"/>
          <a:ext cx="424180" cy="584200"/>
        </p:xfrm>
        <a:graphic>
          <a:graphicData uri="http://schemas.openxmlformats.org/drawingml/2006/table">
            <a:tbl>
              <a:tblPr/>
              <a:tblGrid>
                <a:gridCol w="424180"/>
              </a:tblGrid>
              <a:tr h="58420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Flowchart: Process 17"/>
          <p:cNvSpPr/>
          <p:nvPr/>
        </p:nvSpPr>
        <p:spPr>
          <a:xfrm>
            <a:off x="4419600" y="3975100"/>
            <a:ext cx="533400" cy="584200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4648200" y="3987800"/>
          <a:ext cx="208280" cy="57150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57150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0" name="Flowchart: Process 19"/>
          <p:cNvSpPr/>
          <p:nvPr/>
        </p:nvSpPr>
        <p:spPr>
          <a:xfrm>
            <a:off x="8420100" y="4102100"/>
            <a:ext cx="787400" cy="612648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8712200" y="4127500"/>
          <a:ext cx="254000" cy="596900"/>
        </p:xfrm>
        <a:graphic>
          <a:graphicData uri="http://schemas.openxmlformats.org/drawingml/2006/table">
            <a:tbl>
              <a:tblPr/>
              <a:tblGrid>
                <a:gridCol w="254000"/>
              </a:tblGrid>
              <a:tr h="59690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7565720" y="157828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un 1"/>
          <p:cNvSpPr/>
          <p:nvPr/>
        </p:nvSpPr>
        <p:spPr>
          <a:xfrm>
            <a:off x="11173216" y="977030"/>
            <a:ext cx="914400" cy="914400"/>
          </a:xfrm>
          <a:prstGeom prst="sun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130300"/>
          <a:ext cx="120523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6" name="Flowchart: Extract 5"/>
          <p:cNvSpPr/>
          <p:nvPr/>
        </p:nvSpPr>
        <p:spPr>
          <a:xfrm>
            <a:off x="406400" y="1168400"/>
            <a:ext cx="3416300" cy="1879600"/>
          </a:xfrm>
          <a:prstGeom prst="flowChartExtra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CONCEPTS</a:t>
            </a:r>
            <a:endParaRPr lang="en-Z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596900"/>
            <a:ext cx="10515600" cy="406400"/>
          </a:xfrm>
          <a:prstGeom prst="flowChartDelay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en-ZA" sz="2000" b="1" dirty="0">
                <a:solidFill>
                  <a:srgbClr val="7030A0"/>
                </a:solidFill>
              </a:rPr>
              <a:t>ROBOTICS</a:t>
            </a:r>
            <a:r>
              <a:rPr lang="en-ZA" sz="2400" b="1" dirty="0">
                <a:solidFill>
                  <a:schemeClr val="tx1"/>
                </a:solidFill>
              </a:rPr>
              <a:t>:</a:t>
            </a:r>
            <a:endParaRPr lang="en-ZA" sz="2400" b="1" dirty="0">
              <a:solidFill>
                <a:schemeClr val="tx1"/>
              </a:solidFill>
            </a:endParaRPr>
          </a:p>
        </p:txBody>
      </p:sp>
      <p:pic>
        <p:nvPicPr>
          <p:cNvPr id="10" name="Picture 9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11" name="Picture 10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sp>
        <p:nvSpPr>
          <p:cNvPr id="12" name="Flowchart: Extract 11"/>
          <p:cNvSpPr/>
          <p:nvPr/>
        </p:nvSpPr>
        <p:spPr>
          <a:xfrm>
            <a:off x="4216400" y="1092200"/>
            <a:ext cx="3492500" cy="1943100"/>
          </a:xfrm>
          <a:prstGeom prst="flowChartExtract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PRACTICES</a:t>
            </a:r>
            <a:endParaRPr lang="en-ZA" dirty="0"/>
          </a:p>
        </p:txBody>
      </p:sp>
      <p:sp>
        <p:nvSpPr>
          <p:cNvPr id="13" name="Flowchart: Extract 12"/>
          <p:cNvSpPr/>
          <p:nvPr/>
        </p:nvSpPr>
        <p:spPr>
          <a:xfrm>
            <a:off x="8242300" y="1117600"/>
            <a:ext cx="3530600" cy="1981200"/>
          </a:xfrm>
          <a:prstGeom prst="flowChartExtra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PERSPECTIVES</a:t>
            </a:r>
            <a:endParaRPr lang="en-ZA" dirty="0"/>
          </a:p>
        </p:txBody>
      </p:sp>
      <p:sp>
        <p:nvSpPr>
          <p:cNvPr id="14" name="Flowchart: Process 13"/>
          <p:cNvSpPr/>
          <p:nvPr/>
        </p:nvSpPr>
        <p:spPr>
          <a:xfrm>
            <a:off x="482600" y="4051300"/>
            <a:ext cx="914400" cy="612648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495300" y="4318000"/>
          <a:ext cx="914400" cy="365760"/>
        </p:xfrm>
        <a:graphic>
          <a:graphicData uri="http://schemas.openxmlformats.org/drawingml/2006/table">
            <a:tbl>
              <a:tblPr/>
              <a:tblGrid>
                <a:gridCol w="914400"/>
              </a:tblGrid>
              <a:tr h="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787400" y="4064000"/>
          <a:ext cx="424180" cy="584200"/>
        </p:xfrm>
        <a:graphic>
          <a:graphicData uri="http://schemas.openxmlformats.org/drawingml/2006/table">
            <a:tbl>
              <a:tblPr/>
              <a:tblGrid>
                <a:gridCol w="424180"/>
              </a:tblGrid>
              <a:tr h="58420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Flowchart: Process 17"/>
          <p:cNvSpPr/>
          <p:nvPr/>
        </p:nvSpPr>
        <p:spPr>
          <a:xfrm>
            <a:off x="4419600" y="3975100"/>
            <a:ext cx="533400" cy="584200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4648200" y="3987800"/>
          <a:ext cx="208280" cy="57150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57150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0" name="Flowchart: Process 19"/>
          <p:cNvSpPr/>
          <p:nvPr/>
        </p:nvSpPr>
        <p:spPr>
          <a:xfrm>
            <a:off x="8420100" y="4102100"/>
            <a:ext cx="787400" cy="612648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8712200" y="4127500"/>
          <a:ext cx="254000" cy="596900"/>
        </p:xfrm>
        <a:graphic>
          <a:graphicData uri="http://schemas.openxmlformats.org/drawingml/2006/table">
            <a:tbl>
              <a:tblPr/>
              <a:tblGrid>
                <a:gridCol w="254000"/>
              </a:tblGrid>
              <a:tr h="596900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0619"/>
            <a:ext cx="11252200" cy="313781"/>
          </a:xfrm>
        </p:spPr>
        <p:txBody>
          <a:bodyPr>
            <a:normAutofit fontScale="90000"/>
          </a:bodyPr>
          <a:lstStyle/>
          <a:p>
            <a:r>
              <a:rPr lang="en-ZA" sz="2000" b="1" dirty="0"/>
              <a:t> OVERVEIEW OF CODING AND ROBOTICS: </a:t>
            </a:r>
            <a:endParaRPr lang="en-Z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00" y="1097281"/>
            <a:ext cx="12103100" cy="5904410"/>
          </a:xfr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2000" b="1" dirty="0">
                <a:solidFill>
                  <a:srgbClr val="7030A0"/>
                </a:solidFill>
              </a:rPr>
              <a:t>Digital Concepts:</a:t>
            </a:r>
            <a:endParaRPr lang="en-ZA" sz="2000" b="1" dirty="0">
              <a:solidFill>
                <a:srgbClr val="7030A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64700" y="1282700"/>
            <a:ext cx="1930400" cy="1651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Flowchart: Process 9"/>
          <p:cNvSpPr/>
          <p:nvPr/>
        </p:nvSpPr>
        <p:spPr>
          <a:xfrm>
            <a:off x="10261600" y="2476500"/>
            <a:ext cx="914400" cy="165100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Flowchart: Process 10"/>
          <p:cNvSpPr/>
          <p:nvPr/>
        </p:nvSpPr>
        <p:spPr>
          <a:xfrm>
            <a:off x="10922000" y="1701800"/>
            <a:ext cx="406400" cy="342900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Flowchart: Process 11"/>
          <p:cNvSpPr/>
          <p:nvPr/>
        </p:nvSpPr>
        <p:spPr>
          <a:xfrm>
            <a:off x="9906000" y="1727200"/>
            <a:ext cx="444500" cy="342900"/>
          </a:xfrm>
          <a:prstGeom prst="flowChart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6" name="Rectangle 15"/>
          <p:cNvSpPr/>
          <p:nvPr/>
        </p:nvSpPr>
        <p:spPr>
          <a:xfrm rot="5400000">
            <a:off x="1385752" y="1246052"/>
            <a:ext cx="723900" cy="1727200"/>
          </a:xfrm>
          <a:prstGeom prst="re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9" name="Picture 18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21" name="Picture 20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26" y="0"/>
            <a:ext cx="1292766" cy="594386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9209314" y="4349931"/>
            <a:ext cx="969918" cy="523603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4" name="Rectangle 23"/>
          <p:cNvSpPr/>
          <p:nvPr/>
        </p:nvSpPr>
        <p:spPr>
          <a:xfrm>
            <a:off x="9552214" y="3806372"/>
            <a:ext cx="215900" cy="914400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6" name="Rectangle 25"/>
          <p:cNvSpPr/>
          <p:nvPr/>
        </p:nvSpPr>
        <p:spPr>
          <a:xfrm rot="10800000">
            <a:off x="11568248" y="3719647"/>
            <a:ext cx="266700" cy="914400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Flowchart: Merge 12"/>
          <p:cNvSpPr/>
          <p:nvPr/>
        </p:nvSpPr>
        <p:spPr>
          <a:xfrm>
            <a:off x="10185400" y="2832100"/>
            <a:ext cx="927100" cy="596900"/>
          </a:xfrm>
          <a:prstGeom prst="flowChartMerg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1" name="Isosceles Triangle 30"/>
          <p:cNvSpPr/>
          <p:nvPr/>
        </p:nvSpPr>
        <p:spPr>
          <a:xfrm>
            <a:off x="10490200" y="1866900"/>
            <a:ext cx="355600" cy="444500"/>
          </a:xfrm>
          <a:prstGeom prst="triangl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2" name="Rectangle 31"/>
          <p:cNvSpPr/>
          <p:nvPr/>
        </p:nvSpPr>
        <p:spPr>
          <a:xfrm>
            <a:off x="9994900" y="3098800"/>
            <a:ext cx="1460038" cy="914400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Half Frame 32"/>
          <p:cNvSpPr/>
          <p:nvPr/>
        </p:nvSpPr>
        <p:spPr>
          <a:xfrm>
            <a:off x="9537931" y="3070398"/>
            <a:ext cx="914400" cy="914400"/>
          </a:xfrm>
          <a:prstGeom prst="halfFram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5" name="Half Frame 34"/>
          <p:cNvSpPr/>
          <p:nvPr/>
        </p:nvSpPr>
        <p:spPr>
          <a:xfrm rot="5400000">
            <a:off x="10922925" y="3092335"/>
            <a:ext cx="914400" cy="914400"/>
          </a:xfrm>
          <a:prstGeom prst="halfFram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6" name="Flowchart: Predefined Process 35"/>
          <p:cNvSpPr/>
          <p:nvPr/>
        </p:nvSpPr>
        <p:spPr>
          <a:xfrm>
            <a:off x="9975273" y="3956858"/>
            <a:ext cx="1496291" cy="612648"/>
          </a:xfrm>
          <a:prstGeom prst="flowChartPredefinedProcess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7" name="Rectangle 36"/>
          <p:cNvSpPr/>
          <p:nvPr/>
        </p:nvSpPr>
        <p:spPr>
          <a:xfrm>
            <a:off x="10008524" y="4588625"/>
            <a:ext cx="716082" cy="1772986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38" name="Rectangle 37"/>
          <p:cNvSpPr/>
          <p:nvPr/>
        </p:nvSpPr>
        <p:spPr>
          <a:xfrm>
            <a:off x="10868297" y="4572000"/>
            <a:ext cx="636515" cy="1778923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40" name="Diagram 39"/>
          <p:cNvGraphicFramePr/>
          <p:nvPr/>
        </p:nvGraphicFramePr>
        <p:xfrm>
          <a:off x="156753" y="1439333"/>
          <a:ext cx="853004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Oval 3"/>
          <p:cNvSpPr/>
          <p:nvPr/>
        </p:nvSpPr>
        <p:spPr>
          <a:xfrm>
            <a:off x="9772651" y="6043612"/>
            <a:ext cx="1000125" cy="657225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Oval 4"/>
          <p:cNvSpPr/>
          <p:nvPr/>
        </p:nvSpPr>
        <p:spPr>
          <a:xfrm>
            <a:off x="6415088" y="3057525"/>
            <a:ext cx="914400" cy="914400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10787062" y="6043612"/>
            <a:ext cx="914400" cy="571501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52" y="551147"/>
            <a:ext cx="10515600" cy="375780"/>
          </a:xfrm>
        </p:spPr>
        <p:txBody>
          <a:bodyPr>
            <a:normAutofit fontScale="90000"/>
          </a:bodyPr>
          <a:lstStyle/>
          <a:p>
            <a:r>
              <a:rPr lang="en-ZA" sz="2200" b="1" dirty="0"/>
              <a:t>CODING AND ROBOTICS: </a:t>
            </a:r>
            <a:r>
              <a:rPr lang="en-ZA" sz="2200" b="1" dirty="0">
                <a:solidFill>
                  <a:srgbClr val="7030A0"/>
                </a:solidFill>
              </a:rPr>
              <a:t>DIGITAL CONCE</a:t>
            </a:r>
            <a:r>
              <a:rPr lang="en-ZA" sz="2400" b="1" dirty="0">
                <a:solidFill>
                  <a:srgbClr val="7030A0"/>
                </a:solidFill>
              </a:rPr>
              <a:t>PTS.</a:t>
            </a:r>
            <a:endParaRPr lang="en-ZA" sz="24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1770"/>
            <a:ext cx="12103100" cy="6006230"/>
          </a:xfrm>
          <a:solidFill>
            <a:srgbClr val="00B0F0"/>
          </a:solidFill>
          <a:ln w="28575">
            <a:solidFill>
              <a:schemeClr val="bg2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1800" b="1" dirty="0"/>
              <a:t>DIGITAL CONCEPTS AND ITE SUB-STRANDS:</a:t>
            </a:r>
            <a:endParaRPr lang="en-ZA" sz="1800" b="1" dirty="0"/>
          </a:p>
        </p:txBody>
      </p:sp>
      <p:sp>
        <p:nvSpPr>
          <p:cNvPr id="12" name="Flowchart: Process 11"/>
          <p:cNvSpPr/>
          <p:nvPr/>
        </p:nvSpPr>
        <p:spPr>
          <a:xfrm>
            <a:off x="1263268" y="2311400"/>
            <a:ext cx="2844800" cy="4191000"/>
          </a:xfrm>
          <a:prstGeom prst="flowChartProcess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Citizenship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Flowchart: Process 12"/>
          <p:cNvSpPr/>
          <p:nvPr/>
        </p:nvSpPr>
        <p:spPr>
          <a:xfrm>
            <a:off x="4152900" y="2286000"/>
            <a:ext cx="3022600" cy="4203700"/>
          </a:xfrm>
          <a:prstGeom prst="flowChartProcess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Awareness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4" name="Flowchart: Process 13"/>
          <p:cNvSpPr/>
          <p:nvPr/>
        </p:nvSpPr>
        <p:spPr>
          <a:xfrm>
            <a:off x="7239000" y="2298700"/>
            <a:ext cx="3213100" cy="4178300"/>
          </a:xfrm>
          <a:prstGeom prst="flowChartProcess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Digital Skills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174315" y="1382213"/>
            <a:ext cx="9344417" cy="189960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800" b="1">
                <a:solidFill>
                  <a:schemeClr val="tx1"/>
                </a:solidFill>
              </a:rPr>
              <a:t>DIGITAL CONCEPTS</a:t>
            </a: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11" name="Picture 10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pic>
        <p:nvPicPr>
          <p:cNvPr id="15" name="Picture 14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/>
          <p:cNvSpPr/>
          <p:nvPr/>
        </p:nvSpPr>
        <p:spPr>
          <a:xfrm>
            <a:off x="5085567" y="2787827"/>
            <a:ext cx="2956143" cy="2141949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0" name="Rectangle 19"/>
          <p:cNvSpPr/>
          <p:nvPr/>
        </p:nvSpPr>
        <p:spPr>
          <a:xfrm>
            <a:off x="6851737" y="4747363"/>
            <a:ext cx="688932" cy="1427967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8" name="Rectangle 17"/>
          <p:cNvSpPr/>
          <p:nvPr/>
        </p:nvSpPr>
        <p:spPr>
          <a:xfrm>
            <a:off x="5586607" y="4797469"/>
            <a:ext cx="713985" cy="1315232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28674"/>
            <a:ext cx="4943475" cy="257175"/>
          </a:xfrm>
        </p:spPr>
        <p:txBody>
          <a:bodyPr>
            <a:noAutofit/>
          </a:bodyPr>
          <a:lstStyle/>
          <a:p>
            <a:r>
              <a:rPr lang="en-ZA" sz="2000" b="1" dirty="0">
                <a:solidFill>
                  <a:srgbClr val="7030A0"/>
                </a:solidFill>
              </a:rPr>
              <a:t>ROBOT GRAPHIC SAMPLE AND ITS SENSORS:</a:t>
            </a:r>
            <a:endParaRPr lang="en-ZA" sz="2000" dirty="0"/>
          </a:p>
        </p:txBody>
      </p:sp>
      <p:sp>
        <p:nvSpPr>
          <p:cNvPr id="4" name="Isosceles Triangle 3"/>
          <p:cNvSpPr/>
          <p:nvPr/>
        </p:nvSpPr>
        <p:spPr>
          <a:xfrm>
            <a:off x="542926" y="4229489"/>
            <a:ext cx="2633504" cy="1499797"/>
          </a:xfrm>
          <a:prstGeom prst="triangle">
            <a:avLst>
              <a:gd name="adj" fmla="val 46906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DC Motors = Moving Legs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8" name="Sun 7"/>
          <p:cNvSpPr/>
          <p:nvPr/>
        </p:nvSpPr>
        <p:spPr>
          <a:xfrm>
            <a:off x="9095461" y="671513"/>
            <a:ext cx="3096539" cy="2500313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solidFill>
                  <a:schemeClr val="tx1"/>
                </a:solidFill>
              </a:rPr>
              <a:t>Ultrasonic Sensors that sense how far  the from the robot objects </a:t>
            </a:r>
            <a:r>
              <a:rPr lang="en-ZA" sz="1800" b="1" dirty="0">
                <a:solidFill>
                  <a:schemeClr val="tx1"/>
                </a:solidFill>
              </a:rPr>
              <a:t>are</a:t>
            </a:r>
            <a:endParaRPr lang="en-ZA" sz="1800" b="1" dirty="0">
              <a:solidFill>
                <a:schemeClr val="tx1"/>
              </a:solidFill>
            </a:endParaRPr>
          </a:p>
        </p:txBody>
      </p:sp>
      <p:pic>
        <p:nvPicPr>
          <p:cNvPr id="9" name="Picture 8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8" y="128587"/>
            <a:ext cx="2298344" cy="559905"/>
          </a:xfrm>
          <a:prstGeom prst="rect">
            <a:avLst/>
          </a:prstGeom>
        </p:spPr>
      </p:pic>
      <p:pic>
        <p:nvPicPr>
          <p:cNvPr id="10" name="Picture 9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26" y="0"/>
            <a:ext cx="1292766" cy="594386"/>
          </a:xfrm>
          <a:prstGeom prst="rect">
            <a:avLst/>
          </a:prstGeom>
        </p:spPr>
      </p:pic>
      <p:sp>
        <p:nvSpPr>
          <p:cNvPr id="12" name="Rectangle: Rounded Corners 11"/>
          <p:cNvSpPr/>
          <p:nvPr/>
        </p:nvSpPr>
        <p:spPr>
          <a:xfrm>
            <a:off x="5461348" y="1778696"/>
            <a:ext cx="2179529" cy="10396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: Rounded Corners 12"/>
          <p:cNvSpPr/>
          <p:nvPr/>
        </p:nvSpPr>
        <p:spPr>
          <a:xfrm>
            <a:off x="5824603" y="2029048"/>
            <a:ext cx="1440494" cy="676404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4" name="Oval 13"/>
          <p:cNvSpPr/>
          <p:nvPr/>
        </p:nvSpPr>
        <p:spPr>
          <a:xfrm>
            <a:off x="5874706" y="2154476"/>
            <a:ext cx="438411" cy="41336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tx1"/>
                </a:solidFill>
              </a:rPr>
              <a:t>o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6688898" y="2179530"/>
            <a:ext cx="413359" cy="413358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0</a:t>
            </a:r>
            <a:r>
              <a:rPr lang="en-ZA" dirty="0">
                <a:solidFill>
                  <a:schemeClr val="tx1"/>
                </a:solidFill>
              </a:rPr>
              <a:t>0</a:t>
            </a:r>
            <a:r>
              <a:rPr lang="en-ZA" dirty="0"/>
              <a:t>0</a:t>
            </a:r>
            <a:endParaRPr lang="en-ZA" dirty="0"/>
          </a:p>
        </p:txBody>
      </p:sp>
      <p:sp>
        <p:nvSpPr>
          <p:cNvPr id="16" name="Flowchart: Delay 15"/>
          <p:cNvSpPr/>
          <p:nvPr/>
        </p:nvSpPr>
        <p:spPr>
          <a:xfrm>
            <a:off x="7603299" y="2029216"/>
            <a:ext cx="300624" cy="338203"/>
          </a:xfrm>
          <a:prstGeom prst="flowChartDelay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Flowchart: Delay 16"/>
          <p:cNvSpPr/>
          <p:nvPr/>
        </p:nvSpPr>
        <p:spPr>
          <a:xfrm rot="10800000">
            <a:off x="5200391" y="2068882"/>
            <a:ext cx="323588" cy="286011"/>
          </a:xfrm>
          <a:prstGeom prst="flowChartDelay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9" name="Flowchart: Delay 18"/>
          <p:cNvSpPr/>
          <p:nvPr/>
        </p:nvSpPr>
        <p:spPr>
          <a:xfrm rot="16200000">
            <a:off x="5639814" y="5686666"/>
            <a:ext cx="617026" cy="1083447"/>
          </a:xfrm>
          <a:prstGeom prst="flowChartDelay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1" name="Flowchart: Delay 20"/>
          <p:cNvSpPr/>
          <p:nvPr/>
        </p:nvSpPr>
        <p:spPr>
          <a:xfrm rot="16200000">
            <a:off x="6995649" y="5723047"/>
            <a:ext cx="612648" cy="1002082"/>
          </a:xfrm>
          <a:prstGeom prst="flowChartDelay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2" name="Arrow: Curved Left 21"/>
          <p:cNvSpPr/>
          <p:nvPr/>
        </p:nvSpPr>
        <p:spPr>
          <a:xfrm>
            <a:off x="7991605" y="2906038"/>
            <a:ext cx="676406" cy="1216152"/>
          </a:xfrm>
          <a:prstGeom prst="curvedLef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23" name="Arrow: Curved Right 22"/>
          <p:cNvSpPr/>
          <p:nvPr/>
        </p:nvSpPr>
        <p:spPr>
          <a:xfrm>
            <a:off x="4434214" y="2968669"/>
            <a:ext cx="731520" cy="1216152"/>
          </a:xfrm>
          <a:prstGeom prst="curvedRigh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24" name="Lightning Bolt 23"/>
          <p:cNvSpPr/>
          <p:nvPr/>
        </p:nvSpPr>
        <p:spPr>
          <a:xfrm>
            <a:off x="6037545" y="3281820"/>
            <a:ext cx="914400" cy="914400"/>
          </a:xfrm>
          <a:prstGeom prst="lightningBol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Oval 2"/>
          <p:cNvSpPr/>
          <p:nvPr/>
        </p:nvSpPr>
        <p:spPr>
          <a:xfrm>
            <a:off x="5500688" y="4843463"/>
            <a:ext cx="914400" cy="342900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5472114" y="5114925"/>
            <a:ext cx="914400" cy="357187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5" name="Oval 24"/>
          <p:cNvSpPr/>
          <p:nvPr/>
        </p:nvSpPr>
        <p:spPr>
          <a:xfrm>
            <a:off x="6800849" y="4772024"/>
            <a:ext cx="842964" cy="342901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6" name="Oval 25"/>
          <p:cNvSpPr/>
          <p:nvPr/>
        </p:nvSpPr>
        <p:spPr>
          <a:xfrm>
            <a:off x="6829425" y="5000626"/>
            <a:ext cx="828674" cy="385763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7" name="Oval 26"/>
          <p:cNvSpPr/>
          <p:nvPr/>
        </p:nvSpPr>
        <p:spPr>
          <a:xfrm>
            <a:off x="6786563" y="5314951"/>
            <a:ext cx="914400" cy="342900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8" name="Oval 27"/>
          <p:cNvSpPr/>
          <p:nvPr/>
        </p:nvSpPr>
        <p:spPr>
          <a:xfrm>
            <a:off x="6772274" y="5614987"/>
            <a:ext cx="914400" cy="328613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9" name="Oval 28"/>
          <p:cNvSpPr/>
          <p:nvPr/>
        </p:nvSpPr>
        <p:spPr>
          <a:xfrm>
            <a:off x="5486401" y="5372100"/>
            <a:ext cx="914400" cy="342900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0" name="Oval 29"/>
          <p:cNvSpPr/>
          <p:nvPr/>
        </p:nvSpPr>
        <p:spPr>
          <a:xfrm>
            <a:off x="5486400" y="5672138"/>
            <a:ext cx="914400" cy="300037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7900988" y="4629150"/>
            <a:ext cx="1614487" cy="7000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9586912" y="5214938"/>
            <a:ext cx="1857375" cy="82867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Line sensors that keep the Robot on track</a:t>
            </a:r>
            <a:endParaRPr lang="en-ZA" b="1" dirty="0">
              <a:solidFill>
                <a:schemeClr val="tx1"/>
              </a:solidFill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8246432" y="3964034"/>
            <a:ext cx="1354769" cy="5079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9629774" y="3671888"/>
            <a:ext cx="1757363" cy="131444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Touch Sensors that prevent the robot from grabbing things too hard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40" name="Isosceles Triangle 39"/>
          <p:cNvSpPr/>
          <p:nvPr/>
        </p:nvSpPr>
        <p:spPr>
          <a:xfrm>
            <a:off x="6357937" y="1271588"/>
            <a:ext cx="332041" cy="500063"/>
          </a:xfrm>
          <a:prstGeom prst="triangle">
            <a:avLst>
              <a:gd name="adj" fmla="val 50000"/>
            </a:avLst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1" name="Oval 40"/>
          <p:cNvSpPr/>
          <p:nvPr/>
        </p:nvSpPr>
        <p:spPr>
          <a:xfrm>
            <a:off x="6372224" y="1271590"/>
            <a:ext cx="285750" cy="200024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6900863" y="1714501"/>
            <a:ext cx="3228975" cy="428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5872164" y="4343400"/>
            <a:ext cx="1285874" cy="20002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0" name="Oval 49"/>
          <p:cNvSpPr/>
          <p:nvPr/>
        </p:nvSpPr>
        <p:spPr>
          <a:xfrm>
            <a:off x="7272338" y="4314826"/>
            <a:ext cx="685799" cy="27146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accent1"/>
                </a:solidFill>
              </a:rPr>
              <a:t>0</a:t>
            </a:r>
            <a:endParaRPr lang="en-ZA" dirty="0">
              <a:solidFill>
                <a:schemeClr val="accent1"/>
              </a:solidFill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72076" y="4371976"/>
            <a:ext cx="628650" cy="2286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>
                <a:solidFill>
                  <a:schemeClr val="accent1"/>
                </a:solidFill>
              </a:rPr>
              <a:t>0</a:t>
            </a:r>
            <a:endParaRPr lang="en-ZA" dirty="0">
              <a:solidFill>
                <a:schemeClr val="accent1"/>
              </a:solidFill>
            </a:endParaRPr>
          </a:p>
        </p:txBody>
      </p:sp>
      <p:cxnSp>
        <p:nvCxnSpPr>
          <p:cNvPr id="53" name="Straight Arrow Connector 52"/>
          <p:cNvCxnSpPr>
            <a:stCxn id="3" idx="2"/>
          </p:cNvCxnSpPr>
          <p:nvPr/>
        </p:nvCxnSpPr>
        <p:spPr>
          <a:xfrm flipH="1">
            <a:off x="3257550" y="5014913"/>
            <a:ext cx="2243138" cy="6572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015037" y="4457700"/>
            <a:ext cx="98583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sosceles Triangle 41"/>
          <p:cNvSpPr/>
          <p:nvPr/>
        </p:nvSpPr>
        <p:spPr>
          <a:xfrm>
            <a:off x="4700588" y="3715140"/>
            <a:ext cx="761843" cy="428235"/>
          </a:xfrm>
          <a:prstGeom prst="triangle">
            <a:avLst>
              <a:gd name="adj" fmla="val 35956"/>
            </a:avLst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3" name="Isosceles Triangle 42"/>
          <p:cNvSpPr/>
          <p:nvPr/>
        </p:nvSpPr>
        <p:spPr>
          <a:xfrm rot="15683026">
            <a:off x="7882825" y="3656049"/>
            <a:ext cx="390342" cy="561712"/>
          </a:xfrm>
          <a:prstGeom prst="triangl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0619"/>
            <a:ext cx="11252200" cy="313781"/>
          </a:xfrm>
        </p:spPr>
        <p:txBody>
          <a:bodyPr>
            <a:normAutofit fontScale="90000"/>
          </a:bodyPr>
          <a:lstStyle/>
          <a:p>
            <a:r>
              <a:rPr lang="en-ZA" sz="2000" b="1" dirty="0"/>
              <a:t> OVERVEIEW OF CODING AND ROBOTICS: </a:t>
            </a:r>
            <a:endParaRPr lang="en-Z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2156"/>
            <a:ext cx="12103100" cy="6087290"/>
          </a:xfr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n-ZA" sz="2000" b="1" dirty="0"/>
              <a:t>ROBOTICS  - </a:t>
            </a:r>
            <a:r>
              <a:rPr lang="en-ZA" sz="2000" b="1" dirty="0">
                <a:solidFill>
                  <a:srgbClr val="7030A0"/>
                </a:solidFill>
              </a:rPr>
              <a:t>ROBOT GRAPHIC SAMPLE AND ITS SENSORS:</a:t>
            </a:r>
            <a:endParaRPr lang="en-ZA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4660118" y="4330700"/>
            <a:ext cx="2377440" cy="1423964"/>
          </a:xfrm>
          <a:prstGeom prst="rect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Flowchart: Terminator 4"/>
          <p:cNvSpPr/>
          <p:nvPr/>
        </p:nvSpPr>
        <p:spPr>
          <a:xfrm>
            <a:off x="2794000" y="3162300"/>
            <a:ext cx="5702300" cy="1165352"/>
          </a:xfrm>
          <a:prstGeom prst="flowChartTerminator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Plaque 5"/>
          <p:cNvSpPr/>
          <p:nvPr/>
        </p:nvSpPr>
        <p:spPr>
          <a:xfrm>
            <a:off x="5308600" y="4406900"/>
            <a:ext cx="1231900" cy="1282700"/>
          </a:xfrm>
          <a:prstGeom prst="plaqu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Oval 7"/>
          <p:cNvSpPr/>
          <p:nvPr/>
        </p:nvSpPr>
        <p:spPr>
          <a:xfrm>
            <a:off x="9664700" y="1282700"/>
            <a:ext cx="1930400" cy="16510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Flowchart: Process 9"/>
          <p:cNvSpPr/>
          <p:nvPr/>
        </p:nvSpPr>
        <p:spPr>
          <a:xfrm>
            <a:off x="10261600" y="2476500"/>
            <a:ext cx="914400" cy="165100"/>
          </a:xfrm>
          <a:prstGeom prst="flowChartProcess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Flowchart: Process 10"/>
          <p:cNvSpPr/>
          <p:nvPr/>
        </p:nvSpPr>
        <p:spPr>
          <a:xfrm>
            <a:off x="10922000" y="1701800"/>
            <a:ext cx="406400" cy="342900"/>
          </a:xfrm>
          <a:prstGeom prst="flowChartProcess">
            <a:avLst/>
          </a:prstGeom>
          <a:solidFill>
            <a:srgbClr val="FCF11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Rectangle 16"/>
          <p:cNvSpPr/>
          <p:nvPr/>
        </p:nvSpPr>
        <p:spPr>
          <a:xfrm>
            <a:off x="4843463" y="5754687"/>
            <a:ext cx="790212" cy="1000034"/>
          </a:xfrm>
          <a:prstGeom prst="re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2" name="Flowchart: Process 11"/>
          <p:cNvSpPr/>
          <p:nvPr/>
        </p:nvSpPr>
        <p:spPr>
          <a:xfrm>
            <a:off x="9906000" y="1727200"/>
            <a:ext cx="444500" cy="342900"/>
          </a:xfrm>
          <a:prstGeom prst="flowChartProcess">
            <a:avLst/>
          </a:prstGeom>
          <a:solidFill>
            <a:srgbClr val="FCF11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4" name="Rectangle 13"/>
          <p:cNvSpPr/>
          <p:nvPr/>
        </p:nvSpPr>
        <p:spPr>
          <a:xfrm>
            <a:off x="4394200" y="3340100"/>
            <a:ext cx="2921000" cy="914400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Flowchart: Process 14"/>
          <p:cNvSpPr/>
          <p:nvPr/>
        </p:nvSpPr>
        <p:spPr>
          <a:xfrm>
            <a:off x="7861300" y="3124200"/>
            <a:ext cx="647700" cy="1714500"/>
          </a:xfrm>
          <a:prstGeom prst="flowChartProcess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8" name="Rectangle 17"/>
          <p:cNvSpPr/>
          <p:nvPr/>
        </p:nvSpPr>
        <p:spPr>
          <a:xfrm>
            <a:off x="6255112" y="5724887"/>
            <a:ext cx="723900" cy="901700"/>
          </a:xfrm>
          <a:prstGeom prst="re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" name="Rectangle 15"/>
          <p:cNvSpPr/>
          <p:nvPr/>
        </p:nvSpPr>
        <p:spPr>
          <a:xfrm>
            <a:off x="2705100" y="2565400"/>
            <a:ext cx="723900" cy="1727200"/>
          </a:xfrm>
          <a:prstGeom prst="rect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9" name="Picture 18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21" name="Picture 20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26" y="0"/>
            <a:ext cx="1292766" cy="594386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543800" y="4991100"/>
            <a:ext cx="1485900" cy="914400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4" name="Rectangle 23"/>
          <p:cNvSpPr/>
          <p:nvPr/>
        </p:nvSpPr>
        <p:spPr>
          <a:xfrm>
            <a:off x="8115300" y="4394200"/>
            <a:ext cx="215900" cy="9144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5" name="Rectangle 24"/>
          <p:cNvSpPr/>
          <p:nvPr/>
        </p:nvSpPr>
        <p:spPr>
          <a:xfrm>
            <a:off x="2171700" y="1536700"/>
            <a:ext cx="1917700" cy="914400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6" name="Rectangle 25"/>
          <p:cNvSpPr/>
          <p:nvPr/>
        </p:nvSpPr>
        <p:spPr>
          <a:xfrm>
            <a:off x="2905124" y="1943101"/>
            <a:ext cx="266700" cy="914400"/>
          </a:xfrm>
          <a:prstGeom prst="rect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Flowchart: Extract 3"/>
          <p:cNvSpPr/>
          <p:nvPr/>
        </p:nvSpPr>
        <p:spPr>
          <a:xfrm>
            <a:off x="5257800" y="3365500"/>
            <a:ext cx="1295400" cy="685800"/>
          </a:xfrm>
          <a:prstGeom prst="flowChartExtra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Pentagon 6"/>
          <p:cNvSpPr/>
          <p:nvPr/>
        </p:nvSpPr>
        <p:spPr>
          <a:xfrm>
            <a:off x="5435600" y="4572000"/>
            <a:ext cx="960120" cy="914400"/>
          </a:xfrm>
          <a:prstGeom prst="pentagon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Flowchart: Merge 12"/>
          <p:cNvSpPr/>
          <p:nvPr/>
        </p:nvSpPr>
        <p:spPr>
          <a:xfrm>
            <a:off x="10185400" y="2832100"/>
            <a:ext cx="927100" cy="596900"/>
          </a:xfrm>
          <a:prstGeom prst="flowChartMerge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Flowchart: Process 19"/>
          <p:cNvSpPr/>
          <p:nvPr/>
        </p:nvSpPr>
        <p:spPr>
          <a:xfrm>
            <a:off x="4851400" y="1562100"/>
            <a:ext cx="2247900" cy="1397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3" name="Rectangle 22"/>
          <p:cNvSpPr/>
          <p:nvPr/>
        </p:nvSpPr>
        <p:spPr>
          <a:xfrm>
            <a:off x="5150395" y="1845854"/>
            <a:ext cx="533400" cy="342900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0000"/>
                </a:solidFill>
              </a:rPr>
              <a:t>O</a:t>
            </a:r>
            <a:endParaRPr lang="en-ZA" b="1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362338" y="1870529"/>
            <a:ext cx="609600" cy="342900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0000"/>
                </a:solidFill>
              </a:rPr>
              <a:t>O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28" name="Flowchart: Merge 27"/>
          <p:cNvSpPr/>
          <p:nvPr/>
        </p:nvSpPr>
        <p:spPr>
          <a:xfrm>
            <a:off x="5829300" y="1828800"/>
            <a:ext cx="355600" cy="469900"/>
          </a:xfrm>
          <a:prstGeom prst="flowChartMerge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9" name="Rectangle 28"/>
          <p:cNvSpPr/>
          <p:nvPr/>
        </p:nvSpPr>
        <p:spPr>
          <a:xfrm>
            <a:off x="5562600" y="2540000"/>
            <a:ext cx="914400" cy="228600"/>
          </a:xfrm>
          <a:prstGeom prst="re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0" name="Rectangle 29"/>
          <p:cNvSpPr/>
          <p:nvPr/>
        </p:nvSpPr>
        <p:spPr>
          <a:xfrm>
            <a:off x="5702300" y="2933700"/>
            <a:ext cx="584200" cy="190500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1" name="Isosceles Triangle 30"/>
          <p:cNvSpPr/>
          <p:nvPr/>
        </p:nvSpPr>
        <p:spPr>
          <a:xfrm>
            <a:off x="10490200" y="1866900"/>
            <a:ext cx="355600" cy="444500"/>
          </a:xfrm>
          <a:prstGeom prst="triangle">
            <a:avLst/>
          </a:prstGeom>
          <a:solidFill>
            <a:srgbClr val="FCF11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2" name="Rectangle 31"/>
          <p:cNvSpPr/>
          <p:nvPr/>
        </p:nvSpPr>
        <p:spPr>
          <a:xfrm>
            <a:off x="9994900" y="3098800"/>
            <a:ext cx="1460038" cy="914400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Half Frame 32"/>
          <p:cNvSpPr/>
          <p:nvPr/>
        </p:nvSpPr>
        <p:spPr>
          <a:xfrm>
            <a:off x="9537931" y="3070398"/>
            <a:ext cx="914400" cy="914400"/>
          </a:xfrm>
          <a:prstGeom prst="halfFrame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5" name="Half Frame 34"/>
          <p:cNvSpPr/>
          <p:nvPr/>
        </p:nvSpPr>
        <p:spPr>
          <a:xfrm rot="5400000">
            <a:off x="10922925" y="3092335"/>
            <a:ext cx="914400" cy="914400"/>
          </a:xfrm>
          <a:prstGeom prst="halfFrame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6" name="Flowchart: Predefined Process 35"/>
          <p:cNvSpPr/>
          <p:nvPr/>
        </p:nvSpPr>
        <p:spPr>
          <a:xfrm>
            <a:off x="9962210" y="3956858"/>
            <a:ext cx="1496291" cy="612648"/>
          </a:xfrm>
          <a:prstGeom prst="flowChartPredefinedProcess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7" name="Rectangle 36"/>
          <p:cNvSpPr/>
          <p:nvPr/>
        </p:nvSpPr>
        <p:spPr>
          <a:xfrm>
            <a:off x="10008525" y="4523310"/>
            <a:ext cx="615142" cy="1795549"/>
          </a:xfrm>
          <a:prstGeom prst="re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8" name="Rectangle 37"/>
          <p:cNvSpPr/>
          <p:nvPr/>
        </p:nvSpPr>
        <p:spPr>
          <a:xfrm>
            <a:off x="10887295" y="4545874"/>
            <a:ext cx="565265" cy="1778923"/>
          </a:xfrm>
          <a:prstGeom prst="rec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4" name="Rectangle 33"/>
          <p:cNvSpPr/>
          <p:nvPr/>
        </p:nvSpPr>
        <p:spPr>
          <a:xfrm>
            <a:off x="2834640" y="2560319"/>
            <a:ext cx="418012" cy="522514"/>
          </a:xfrm>
          <a:prstGeom prst="rect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9" name="Flowchart: Delay 38"/>
          <p:cNvSpPr/>
          <p:nvPr/>
        </p:nvSpPr>
        <p:spPr>
          <a:xfrm>
            <a:off x="7132319" y="1959428"/>
            <a:ext cx="235132" cy="404948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0" name="Flowchart: Delay 39"/>
          <p:cNvSpPr/>
          <p:nvPr/>
        </p:nvSpPr>
        <p:spPr>
          <a:xfrm rot="10800000">
            <a:off x="4624251" y="1920236"/>
            <a:ext cx="220760" cy="431075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1" name="Flowchart: Delay 40"/>
          <p:cNvSpPr/>
          <p:nvPr/>
        </p:nvSpPr>
        <p:spPr>
          <a:xfrm rot="16200000">
            <a:off x="6357941" y="6074227"/>
            <a:ext cx="627018" cy="940528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2" name="Flowchart: Delay 41"/>
          <p:cNvSpPr/>
          <p:nvPr/>
        </p:nvSpPr>
        <p:spPr>
          <a:xfrm rot="16200000">
            <a:off x="4929845" y="6042223"/>
            <a:ext cx="612648" cy="1018905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3" name="Flowchart: Delay 42"/>
          <p:cNvSpPr/>
          <p:nvPr/>
        </p:nvSpPr>
        <p:spPr>
          <a:xfrm rot="16200000">
            <a:off x="9974145" y="5818850"/>
            <a:ext cx="612648" cy="783772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4" name="Flowchart: Delay 43"/>
          <p:cNvSpPr/>
          <p:nvPr/>
        </p:nvSpPr>
        <p:spPr>
          <a:xfrm rot="16200000">
            <a:off x="10882016" y="5812319"/>
            <a:ext cx="612648" cy="770706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5" name="Arrow: Chevron 44"/>
          <p:cNvSpPr/>
          <p:nvPr/>
        </p:nvSpPr>
        <p:spPr>
          <a:xfrm rot="5400000">
            <a:off x="9379132" y="3670663"/>
            <a:ext cx="484632" cy="484632"/>
          </a:xfrm>
          <a:prstGeom prst="chevron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007531" y="4741817"/>
            <a:ext cx="404949" cy="627017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7" name="Arrow: Chevron 46"/>
          <p:cNvSpPr/>
          <p:nvPr/>
        </p:nvSpPr>
        <p:spPr>
          <a:xfrm rot="2626616">
            <a:off x="11430001" y="3944983"/>
            <a:ext cx="484632" cy="484632"/>
          </a:xfrm>
          <a:prstGeom prst="chevron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48" name="Arrow: Chevron 47"/>
          <p:cNvSpPr/>
          <p:nvPr/>
        </p:nvSpPr>
        <p:spPr>
          <a:xfrm rot="5206121">
            <a:off x="9392195" y="3918857"/>
            <a:ext cx="484632" cy="484632"/>
          </a:xfrm>
          <a:prstGeom prst="chevron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49" name="Arrow: Chevron 48"/>
          <p:cNvSpPr/>
          <p:nvPr/>
        </p:nvSpPr>
        <p:spPr>
          <a:xfrm rot="5400000">
            <a:off x="9392193" y="4206240"/>
            <a:ext cx="484632" cy="484632"/>
          </a:xfrm>
          <a:prstGeom prst="chevron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50" name="Arrow: Chevron 49"/>
          <p:cNvSpPr/>
          <p:nvPr/>
        </p:nvSpPr>
        <p:spPr>
          <a:xfrm rot="5400000">
            <a:off x="9392197" y="4506687"/>
            <a:ext cx="484632" cy="484632"/>
          </a:xfrm>
          <a:prstGeom prst="chevron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51" name="Lightning Bolt 50"/>
          <p:cNvSpPr/>
          <p:nvPr/>
        </p:nvSpPr>
        <p:spPr>
          <a:xfrm>
            <a:off x="10332721" y="3278777"/>
            <a:ext cx="679268" cy="509451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4629150" y="5529263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H="1">
            <a:off x="3186113" y="5957888"/>
            <a:ext cx="1657349" cy="9001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7058025" y="5657850"/>
            <a:ext cx="1385888" cy="9286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flipV="1">
            <a:off x="6872287" y="1471613"/>
            <a:ext cx="1743076" cy="4000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 flipH="1">
            <a:off x="1014413" y="2257427"/>
            <a:ext cx="1919287" cy="91439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Lightning Bolt 83"/>
          <p:cNvSpPr/>
          <p:nvPr/>
        </p:nvSpPr>
        <p:spPr>
          <a:xfrm>
            <a:off x="10485121" y="3431177"/>
            <a:ext cx="679268" cy="509451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5" name="Lightning Bolt 84"/>
          <p:cNvSpPr/>
          <p:nvPr/>
        </p:nvSpPr>
        <p:spPr>
          <a:xfrm>
            <a:off x="10637521" y="3583577"/>
            <a:ext cx="679268" cy="509451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2" name="Rectangle 51"/>
          <p:cNvSpPr/>
          <p:nvPr/>
        </p:nvSpPr>
        <p:spPr>
          <a:xfrm>
            <a:off x="8415337" y="1014413"/>
            <a:ext cx="1100138" cy="7000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4" name="Rectangle 53"/>
          <p:cNvSpPr/>
          <p:nvPr/>
        </p:nvSpPr>
        <p:spPr>
          <a:xfrm>
            <a:off x="514350" y="6429375"/>
            <a:ext cx="2628900" cy="4286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5" name="Rectangle 54"/>
          <p:cNvSpPr/>
          <p:nvPr/>
        </p:nvSpPr>
        <p:spPr>
          <a:xfrm>
            <a:off x="8443913" y="6457950"/>
            <a:ext cx="1371599" cy="4000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6" name="Rectangle 55"/>
          <p:cNvSpPr/>
          <p:nvPr/>
        </p:nvSpPr>
        <p:spPr>
          <a:xfrm>
            <a:off x="185736" y="3200400"/>
            <a:ext cx="1357313" cy="6715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13359"/>
            <a:ext cx="12192000" cy="889349"/>
          </a:xfrm>
        </p:spPr>
        <p:txBody>
          <a:bodyPr>
            <a:normAutofit/>
          </a:bodyPr>
          <a:lstStyle/>
          <a:p>
            <a:r>
              <a:rPr lang="en-US" sz="1800" b="1" dirty="0"/>
              <a:t>THE CODING STRANDS AND ITS COMPETECIES</a:t>
            </a:r>
            <a:endParaRPr lang="en-ZA" sz="1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236"/>
            <a:ext cx="12055258" cy="5505189"/>
          </a:xfrm>
          <a:solidFill>
            <a:schemeClr val="accent1"/>
          </a:solidFill>
        </p:spPr>
        <p:txBody>
          <a:bodyPr/>
          <a:lstStyle/>
          <a:p>
            <a:r>
              <a:rPr lang="en-US" sz="2000" b="1" dirty="0"/>
              <a:t>CODING</a:t>
            </a:r>
            <a:r>
              <a:rPr lang="en-US" b="1" dirty="0"/>
              <a:t> </a:t>
            </a:r>
            <a:endParaRPr lang="en-US" b="1" dirty="0"/>
          </a:p>
          <a:p>
            <a:endParaRPr lang="en-ZA" dirty="0"/>
          </a:p>
        </p:txBody>
      </p:sp>
      <p:pic>
        <p:nvPicPr>
          <p:cNvPr id="4" name="Picture 3" descr="NDP Logo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16900" y="1503123"/>
            <a:ext cx="9832930" cy="488515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>
                <a:solidFill>
                  <a:schemeClr val="tx1"/>
                </a:solidFill>
              </a:rPr>
              <a:t>COMPETENCIES</a:t>
            </a:r>
            <a:endParaRPr lang="en-US" b="1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C.1. Apply  computational thinking skills to develop a set of logical instructions to solve problems.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C.2 Present a simple coding solution using symbolic or written statements representing   sequencies of commands, single repetition and conditional constructs.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C.3 Interpret and execute a given symbolic or written set of commands.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ZA" dirty="0">
                <a:solidFill>
                  <a:schemeClr val="tx1"/>
                </a:solidFill>
              </a:rPr>
              <a:t>C.4 Debug a given symbolic or written set of commands.</a:t>
            </a:r>
            <a:endParaRPr lang="en-ZA" dirty="0">
              <a:solidFill>
                <a:schemeClr val="tx1"/>
              </a:solidFill>
            </a:endParaRPr>
          </a:p>
          <a:p>
            <a:pPr algn="just"/>
            <a:endParaRPr lang="en-ZA" dirty="0">
              <a:solidFill>
                <a:schemeClr val="tx1"/>
              </a:solidFill>
            </a:endParaRPr>
          </a:p>
          <a:p>
            <a:pPr algn="just"/>
            <a:r>
              <a:rPr lang="en-ZA" dirty="0">
                <a:solidFill>
                  <a:schemeClr val="tx1"/>
                </a:solidFill>
              </a:rPr>
              <a:t>C.5 Evaluate a given symbolic or written set of instructions.</a:t>
            </a:r>
            <a:endParaRPr lang="en-ZA" dirty="0">
              <a:solidFill>
                <a:schemeClr val="tx1"/>
              </a:solidFill>
            </a:endParaRPr>
          </a:p>
          <a:p>
            <a:pPr algn="just"/>
            <a:endParaRPr lang="en-ZA" dirty="0">
              <a:solidFill>
                <a:schemeClr val="tx1"/>
              </a:solidFill>
            </a:endParaRPr>
          </a:p>
          <a:p>
            <a:pPr algn="just"/>
            <a:r>
              <a:rPr lang="en-ZA" dirty="0">
                <a:solidFill>
                  <a:schemeClr val="tx1"/>
                </a:solidFill>
              </a:rPr>
              <a:t>C.6 Recognise and interpret pattens in symbolic sets of data or visualisation.</a:t>
            </a:r>
            <a:endParaRPr lang="en-ZA" dirty="0">
              <a:solidFill>
                <a:schemeClr val="tx1"/>
              </a:solidFill>
            </a:endParaRPr>
          </a:p>
          <a:p>
            <a:pPr algn="just"/>
            <a:endParaRPr lang="en-ZA" dirty="0">
              <a:solidFill>
                <a:schemeClr val="tx1"/>
              </a:solidFill>
            </a:endParaRPr>
          </a:p>
          <a:p>
            <a:pPr algn="just"/>
            <a:r>
              <a:rPr lang="en-ZA" dirty="0">
                <a:solidFill>
                  <a:schemeClr val="tx1"/>
                </a:solidFill>
              </a:rPr>
              <a:t>C. 7 Create or complete a patten to represent a particular data set.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0" name="Callout: Right Arrow 9"/>
          <p:cNvSpPr/>
          <p:nvPr/>
        </p:nvSpPr>
        <p:spPr>
          <a:xfrm>
            <a:off x="-220337" y="3074006"/>
            <a:ext cx="2820318" cy="914400"/>
          </a:xfrm>
          <a:prstGeom prst="rightArrowCallou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09 CODING COMPETENCIES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16" y="613776"/>
            <a:ext cx="10515600" cy="488515"/>
          </a:xfrm>
        </p:spPr>
        <p:txBody>
          <a:bodyPr>
            <a:normAutofit/>
          </a:bodyPr>
          <a:lstStyle/>
          <a:p>
            <a:r>
              <a:rPr lang="en-US" sz="2000" b="1" dirty="0"/>
              <a:t>THE CODING STRANDS AND ITS COMPETECIES</a:t>
            </a:r>
            <a:endParaRPr lang="en-Z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4357"/>
            <a:ext cx="11912252" cy="5586609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US" sz="2000" dirty="0"/>
              <a:t>ROBOTICS:</a:t>
            </a:r>
            <a:endParaRPr lang="en-ZA" sz="2000" dirty="0"/>
          </a:p>
        </p:txBody>
      </p:sp>
      <p:sp>
        <p:nvSpPr>
          <p:cNvPr id="4" name="Rectangle 3"/>
          <p:cNvSpPr/>
          <p:nvPr/>
        </p:nvSpPr>
        <p:spPr>
          <a:xfrm>
            <a:off x="2254684" y="1302706"/>
            <a:ext cx="9331891" cy="5160723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chemeClr val="tx1"/>
                </a:solidFill>
              </a:rPr>
              <a:t>COMPETENCIES</a:t>
            </a:r>
            <a:endParaRPr lang="en-US" b="1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R.1 Explain what a robot is in simple terms.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R.2 Identify different types of robots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R.3 Outline the different components of the robot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R.4 Present an understanding of how the robot affect the world.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R.5 Design a simple product (artifact) based on a set of design specifications.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 6  Mimic the operations of a robot.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R.7  Create, test and execute a set of robotic instruction.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ZA" b="1" dirty="0"/>
              <a:t> I CCOMPETENCIES</a:t>
            </a:r>
            <a:endParaRPr lang="en-ZA" b="1" dirty="0"/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8" name="Callout: Right Arrow 7"/>
          <p:cNvSpPr/>
          <p:nvPr/>
        </p:nvSpPr>
        <p:spPr>
          <a:xfrm>
            <a:off x="77119" y="3181610"/>
            <a:ext cx="2577946" cy="1127343"/>
          </a:xfrm>
          <a:prstGeom prst="rightArrowCallou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07 ROBOTICS COMPETENCIES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1561"/>
            <a:ext cx="10515600" cy="363255"/>
          </a:xfrm>
        </p:spPr>
        <p:txBody>
          <a:bodyPr>
            <a:normAutofit fontScale="90000"/>
          </a:bodyPr>
          <a:lstStyle/>
          <a:p>
            <a:r>
              <a:rPr lang="en-US" sz="2400" b="1" dirty="0"/>
              <a:t>THE CODING STRANDS AND ITS COMPETECIES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260" y="1371600"/>
            <a:ext cx="11974882" cy="5486400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US" sz="2000" b="1" dirty="0"/>
              <a:t>DIGITAL CONCEPTS:</a:t>
            </a:r>
            <a:endParaRPr lang="en-ZA" sz="2000" b="1" dirty="0"/>
          </a:p>
        </p:txBody>
      </p:sp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pic>
        <p:nvPicPr>
          <p:cNvPr id="7" name="Picture 6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82" y="152400"/>
            <a:ext cx="2298344" cy="559905"/>
          </a:xfrm>
          <a:prstGeom prst="rect">
            <a:avLst/>
          </a:prstGeom>
        </p:spPr>
      </p:pic>
      <p:pic>
        <p:nvPicPr>
          <p:cNvPr id="8" name="Picture 7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83052" y="1759905"/>
            <a:ext cx="9319364" cy="5098095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chemeClr val="tx1"/>
                </a:solidFill>
              </a:rPr>
              <a:t>COMPETENCIES</a:t>
            </a:r>
            <a:r>
              <a:rPr lang="en-US" dirty="0">
                <a:solidFill>
                  <a:schemeClr val="tx1"/>
                </a:solidFill>
              </a:rPr>
              <a:t>: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D.1 Outline the concept of technology and purpose of information technology.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rgbClr val="7030A0"/>
                </a:solidFill>
              </a:rPr>
              <a:t>D.2  Recognize that he or she is living as citizen in a digital world.</a:t>
            </a:r>
            <a:endParaRPr lang="en-US" b="1" dirty="0">
              <a:solidFill>
                <a:srgbClr val="7030A0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D.3  Demonstrate an understanding of the computing device.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D.4 Identify the common uses of ICT in the common world.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D.5  Differentiate between the component of an ICT system.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D.6 Explain how the adaptation  of technology impacted the world we work and live in.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D.7  Present a basic understanding of the concept of input processing and output.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D.8. Interpret patten to represent or communicate a message of image.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D.9  Create a patten to represent or communicate a message or image.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rgbClr val="7030A0"/>
                </a:solidFill>
              </a:rPr>
              <a:t>D.10  Demonstrate a basic proficiency in the application of digital skills. </a:t>
            </a:r>
            <a:endParaRPr lang="en-US" b="1" dirty="0">
              <a:solidFill>
                <a:srgbClr val="7030A0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ZA" dirty="0">
                <a:solidFill>
                  <a:schemeClr val="tx1"/>
                </a:solidFill>
              </a:rPr>
              <a:t> 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0" name="Callout: Right Arrow 9"/>
          <p:cNvSpPr/>
          <p:nvPr/>
        </p:nvSpPr>
        <p:spPr>
          <a:xfrm>
            <a:off x="475989" y="3756752"/>
            <a:ext cx="2278228" cy="1454225"/>
          </a:xfrm>
          <a:prstGeom prst="rightArrowCallou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DIGITAL CONCETS- 10 COMPENCIES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7219"/>
            <a:ext cx="10515600" cy="610644"/>
          </a:xfrm>
        </p:spPr>
        <p:txBody>
          <a:bodyPr>
            <a:normAutofit fontScale="90000"/>
          </a:bodyPr>
          <a:lstStyle/>
          <a:p>
            <a:br>
              <a:rPr lang="en-ZA" sz="3200" b="1" dirty="0"/>
            </a:br>
            <a:r>
              <a:rPr lang="en-ZA" sz="2200" b="1" dirty="0"/>
              <a:t>OVERVIEW CONTINUED….       INSTRUCTIONAL TIME ALLOCATION FOR FOUNDATION PHASE:  </a:t>
            </a:r>
            <a:endParaRPr lang="en-ZA" sz="2200" b="1" dirty="0"/>
          </a:p>
        </p:txBody>
      </p:sp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36" y="102705"/>
            <a:ext cx="1876752" cy="457200"/>
          </a:xfrm>
          <a:prstGeom prst="rect">
            <a:avLst/>
          </a:prstGeom>
        </p:spPr>
      </p:pic>
      <p:pic>
        <p:nvPicPr>
          <p:cNvPr id="7" name="Picture 6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ph idx="1"/>
          </p:nvPr>
        </p:nvGraphicFramePr>
        <p:xfrm>
          <a:off x="-12527" y="1591600"/>
          <a:ext cx="12192001" cy="4928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2300"/>
                <a:gridCol w="3835400"/>
                <a:gridCol w="1828800"/>
                <a:gridCol w="1358900"/>
                <a:gridCol w="1473200"/>
                <a:gridCol w="1331687"/>
                <a:gridCol w="1741714"/>
              </a:tblGrid>
              <a:tr h="898891">
                <a:tc>
                  <a:txBody>
                    <a:bodyPr/>
                    <a:lstStyle/>
                    <a:p>
                      <a:r>
                        <a:rPr lang="en-ZA" dirty="0"/>
                        <a:t> N0.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SUBJECTS 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GRADE R HOURS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GRADE 1 AND 2 HOURS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GRADE 3HOURS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Days Per Week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ZA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484725">
                <a:tc>
                  <a:txBody>
                    <a:bodyPr/>
                    <a:lstStyle/>
                    <a:p>
                      <a:r>
                        <a:rPr lang="en-ZA" dirty="0"/>
                        <a:t>1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Home LNGUAGE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10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7/8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7/8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05 Days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ZA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484725">
                <a:tc>
                  <a:txBody>
                    <a:bodyPr/>
                    <a:lstStyle/>
                    <a:p>
                      <a:r>
                        <a:rPr lang="en-ZA" dirty="0"/>
                        <a:t>2.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Fist Additional Language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Not Applicable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3/2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4/3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05 Days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ZA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484725">
                <a:tc>
                  <a:txBody>
                    <a:bodyPr/>
                    <a:lstStyle/>
                    <a:p>
                      <a:r>
                        <a:rPr lang="en-ZA" dirty="0"/>
                        <a:t>3.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Mathematics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05 Days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ZA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590172">
                <a:tc>
                  <a:txBody>
                    <a:bodyPr/>
                    <a:lstStyle/>
                    <a:p>
                      <a:r>
                        <a:rPr lang="en-ZA" dirty="0"/>
                        <a:t>4.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Life Skills: </a:t>
                      </a:r>
                      <a:endParaRPr lang="en-ZA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dirty="0">
                          <a:solidFill>
                            <a:srgbClr val="7030A0"/>
                          </a:solidFill>
                        </a:rPr>
                        <a:t>Beginning Knowledge</a:t>
                      </a:r>
                      <a:endParaRPr lang="en-ZA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dirty="0">
                          <a:solidFill>
                            <a:srgbClr val="7030A0"/>
                          </a:solidFill>
                        </a:rPr>
                        <a:t>Creative Art</a:t>
                      </a:r>
                      <a:endParaRPr lang="en-ZA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dirty="0">
                          <a:solidFill>
                            <a:srgbClr val="7030A0"/>
                          </a:solidFill>
                        </a:rPr>
                        <a:t>Physical Education</a:t>
                      </a:r>
                      <a:endParaRPr lang="en-ZA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dirty="0">
                          <a:solidFill>
                            <a:srgbClr val="7030A0"/>
                          </a:solidFill>
                        </a:rPr>
                        <a:t>Personal and Social Wellbeing</a:t>
                      </a:r>
                      <a:endParaRPr lang="en-ZA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5</a:t>
                      </a:r>
                      <a:endParaRPr lang="en-ZA" dirty="0"/>
                    </a:p>
                    <a:p>
                      <a:r>
                        <a:rPr lang="en-ZA" dirty="0"/>
                        <a:t>1</a:t>
                      </a:r>
                      <a:endParaRPr lang="en-ZA" dirty="0"/>
                    </a:p>
                    <a:p>
                      <a:r>
                        <a:rPr lang="en-ZA" dirty="0"/>
                        <a:t>1,5</a:t>
                      </a:r>
                      <a:endParaRPr lang="en-ZA" dirty="0"/>
                    </a:p>
                    <a:p>
                      <a:r>
                        <a:rPr lang="en-ZA" dirty="0"/>
                        <a:t>1,5</a:t>
                      </a:r>
                      <a:endParaRPr lang="en-ZA" dirty="0"/>
                    </a:p>
                    <a:p>
                      <a:r>
                        <a:rPr lang="en-ZA" dirty="0"/>
                        <a:t>1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5</a:t>
                      </a:r>
                      <a:endParaRPr lang="en-ZA" dirty="0"/>
                    </a:p>
                    <a:p>
                      <a:r>
                        <a:rPr lang="en-ZA" dirty="0"/>
                        <a:t>1</a:t>
                      </a:r>
                      <a:endParaRPr lang="en-ZA" dirty="0"/>
                    </a:p>
                    <a:p>
                      <a:r>
                        <a:rPr lang="en-ZA" dirty="0"/>
                        <a:t>1,5</a:t>
                      </a:r>
                      <a:endParaRPr lang="en-ZA" dirty="0"/>
                    </a:p>
                    <a:p>
                      <a:r>
                        <a:rPr lang="en-ZA" dirty="0"/>
                        <a:t>1,5</a:t>
                      </a:r>
                      <a:endParaRPr lang="en-ZA" dirty="0"/>
                    </a:p>
                    <a:p>
                      <a:r>
                        <a:rPr lang="en-ZA" dirty="0"/>
                        <a:t>1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5</a:t>
                      </a:r>
                      <a:endParaRPr lang="en-ZA" dirty="0"/>
                    </a:p>
                    <a:p>
                      <a:r>
                        <a:rPr lang="en-ZA" dirty="0"/>
                        <a:t>1/5</a:t>
                      </a:r>
                      <a:endParaRPr lang="en-ZA" dirty="0"/>
                    </a:p>
                    <a:p>
                      <a:r>
                        <a:rPr lang="en-ZA" dirty="0"/>
                        <a:t>1,5</a:t>
                      </a:r>
                      <a:endParaRPr lang="en-ZA" dirty="0"/>
                    </a:p>
                    <a:p>
                      <a:r>
                        <a:rPr lang="en-ZA" dirty="0"/>
                        <a:t>1,5</a:t>
                      </a:r>
                      <a:endParaRPr lang="en-ZA" dirty="0"/>
                    </a:p>
                    <a:p>
                      <a:r>
                        <a:rPr lang="en-ZA" dirty="0"/>
                        <a:t>1</a:t>
                      </a:r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05 Days</a:t>
                      </a:r>
                      <a:endParaRPr lang="en-ZA" dirty="0"/>
                    </a:p>
                    <a:p>
                      <a:endParaRPr lang="en-ZA" dirty="0"/>
                    </a:p>
                    <a:p>
                      <a:endParaRPr lang="en-ZA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ZA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484725"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5.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Coding and Robotics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02 Days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7030A0"/>
                    </a:solidFill>
                  </a:tcPr>
                </a:tc>
              </a:tr>
              <a:tr h="484725"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C00000"/>
                          </a:solidFill>
                        </a:rPr>
                        <a:t>6.</a:t>
                      </a:r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C00000"/>
                          </a:solidFill>
                        </a:rPr>
                        <a:t>Total Hours Per Week</a:t>
                      </a:r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C00000"/>
                          </a:solidFill>
                        </a:rPr>
                        <a:t>23</a:t>
                      </a:r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C00000"/>
                          </a:solidFill>
                        </a:rPr>
                        <a:t>23</a:t>
                      </a:r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C00000"/>
                          </a:solidFill>
                        </a:rPr>
                        <a:t>25</a:t>
                      </a:r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C00000"/>
                          </a:solidFill>
                        </a:rPr>
                        <a:t>N/A</a:t>
                      </a:r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11199"/>
            <a:ext cx="11353800" cy="317501"/>
          </a:xfrm>
        </p:spPr>
        <p:txBody>
          <a:bodyPr>
            <a:noAutofit/>
          </a:bodyPr>
          <a:lstStyle/>
          <a:p>
            <a:r>
              <a:rPr lang="en-ZA" sz="2000" b="1" dirty="0"/>
              <a:t>OVERVIEW CONTINUED……..</a:t>
            </a:r>
            <a:r>
              <a:rPr lang="en-ZA" sz="2000" b="1" dirty="0">
                <a:solidFill>
                  <a:srgbClr val="7030A0"/>
                </a:solidFill>
              </a:rPr>
              <a:t>	TIME ALLOCATION FOR CODING AND ROBOTICS </a:t>
            </a:r>
            <a:endParaRPr lang="en-ZA" sz="2000" b="1" dirty="0">
              <a:solidFill>
                <a:srgbClr val="7030A0"/>
              </a:solidFill>
            </a:endParaRPr>
          </a:p>
        </p:txBody>
      </p:sp>
      <p:graphicFrame>
        <p:nvGraphicFramePr>
          <p:cNvPr id="4" name="Table 4"/>
          <p:cNvGraphicFramePr>
            <a:graphicFrameLocks noGrp="1"/>
          </p:cNvGraphicFramePr>
          <p:nvPr>
            <p:ph idx="1"/>
          </p:nvPr>
        </p:nvGraphicFramePr>
        <p:xfrm>
          <a:off x="0" y="1130300"/>
          <a:ext cx="12192001" cy="568655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968501"/>
                <a:gridCol w="1037746"/>
                <a:gridCol w="714854"/>
                <a:gridCol w="495300"/>
                <a:gridCol w="762000"/>
                <a:gridCol w="863600"/>
                <a:gridCol w="482600"/>
                <a:gridCol w="533400"/>
                <a:gridCol w="495300"/>
                <a:gridCol w="850900"/>
                <a:gridCol w="550502"/>
                <a:gridCol w="537077"/>
                <a:gridCol w="513208"/>
                <a:gridCol w="883192"/>
                <a:gridCol w="453532"/>
                <a:gridCol w="525142"/>
                <a:gridCol w="525147"/>
              </a:tblGrid>
              <a:tr h="1226003">
                <a:tc rowSpan="2"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Components/ Strands , G1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GR, G1&amp; G2 =% per week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 =% Per week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Term 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Term 2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Term 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Term 4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377232">
                <a:tc vMerge="1"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GR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 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G2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GR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GR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G2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GR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G1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chemeClr val="bg1"/>
                          </a:solidFill>
                        </a:rPr>
                        <a:t>G3</a:t>
                      </a:r>
                      <a:endParaRPr lang="en-ZA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</a:tr>
              <a:tr h="660155">
                <a:tc>
                  <a:txBody>
                    <a:bodyPr/>
                    <a:lstStyle/>
                    <a:p>
                      <a:r>
                        <a:rPr lang="en-ZA" dirty="0"/>
                        <a:t>1.Parten Recognition</a:t>
                      </a:r>
                      <a:endParaRPr lang="en-ZA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15</a:t>
                      </a:r>
                      <a:endParaRPr lang="en-ZA" b="1" dirty="0"/>
                    </a:p>
                  </a:txBody>
                  <a:tcPr/>
                </a:tc>
              </a:tr>
              <a:tr h="660155">
                <a:tc>
                  <a:txBody>
                    <a:bodyPr/>
                    <a:lstStyle/>
                    <a:p>
                      <a:r>
                        <a:rPr lang="en-ZA" dirty="0"/>
                        <a:t>2. Algorithms and Coding</a:t>
                      </a:r>
                      <a:endParaRPr lang="en-ZA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</a:tr>
              <a:tr h="603967">
                <a:tc>
                  <a:txBody>
                    <a:bodyPr/>
                    <a:lstStyle/>
                    <a:p>
                      <a:r>
                        <a:rPr lang="en-ZA" dirty="0"/>
                        <a:t>3.Robotics </a:t>
                      </a:r>
                      <a:endParaRPr lang="en-ZA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30</a:t>
                      </a:r>
                      <a:endParaRPr lang="en-ZA" b="1" dirty="0"/>
                    </a:p>
                  </a:txBody>
                  <a:tcPr/>
                </a:tc>
              </a:tr>
              <a:tr h="377232">
                <a:tc>
                  <a:txBody>
                    <a:bodyPr/>
                    <a:lstStyle/>
                    <a:p>
                      <a:r>
                        <a:rPr lang="en-ZA" dirty="0"/>
                        <a:t>4. Digital Concepts</a:t>
                      </a:r>
                      <a:endParaRPr lang="en-ZA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   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5</a:t>
                      </a:r>
                      <a:endParaRPr lang="en-ZA" b="1" dirty="0"/>
                    </a:p>
                  </a:txBody>
                  <a:tcPr/>
                </a:tc>
              </a:tr>
              <a:tr h="660155">
                <a:tc>
                  <a:txBody>
                    <a:bodyPr/>
                    <a:lstStyle/>
                    <a:p>
                      <a:r>
                        <a:rPr lang="en-ZA" dirty="0"/>
                        <a:t>Hours Sourced from Life Skills</a:t>
                      </a:r>
                      <a:endParaRPr lang="en-ZA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???????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</a:tr>
              <a:tr h="1121652">
                <a:tc>
                  <a:txBody>
                    <a:bodyPr/>
                    <a:lstStyle/>
                    <a:p>
                      <a:r>
                        <a:rPr lang="en-ZA" b="1" dirty="0"/>
                        <a:t>Total 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10  Weeks Per Term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6" y="178905"/>
            <a:ext cx="1876752" cy="457200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68223"/>
            <a:ext cx="1292766" cy="59438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16" y="613776"/>
            <a:ext cx="10515600" cy="488515"/>
          </a:xfrm>
        </p:spPr>
        <p:txBody>
          <a:bodyPr>
            <a:normAutofit/>
          </a:bodyPr>
          <a:lstStyle/>
          <a:p>
            <a:r>
              <a:rPr lang="en-US" sz="2000" b="1" dirty="0"/>
              <a:t>DIGITAL CONCEPTS  AND ITS COMPETECIES</a:t>
            </a:r>
            <a:endParaRPr lang="en-Z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8663"/>
            <a:ext cx="12192000" cy="5809337"/>
          </a:xfrm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chemeClr val="bg1"/>
                </a:solidFill>
              </a:rPr>
              <a:t>DIGITAL CITIZENSHIP</a:t>
            </a:r>
            <a:r>
              <a:rPr lang="en-US" sz="2000" dirty="0"/>
              <a:t>:</a:t>
            </a:r>
            <a:endParaRPr lang="en-ZA" sz="2000" dirty="0"/>
          </a:p>
        </p:txBody>
      </p:sp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8" name="Callout: Right Arrow 7"/>
          <p:cNvSpPr/>
          <p:nvPr/>
        </p:nvSpPr>
        <p:spPr>
          <a:xfrm>
            <a:off x="400050" y="1596929"/>
            <a:ext cx="8258175" cy="4714875"/>
          </a:xfrm>
          <a:prstGeom prst="rightArrowCallout">
            <a:avLst>
              <a:gd name="adj1" fmla="val 22478"/>
              <a:gd name="adj2" fmla="val 25000"/>
              <a:gd name="adj3" fmla="val 25000"/>
              <a:gd name="adj4" fmla="val 64977"/>
            </a:avLst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</a:rPr>
              <a:t>10. DIGITAL CITIZENSHIP</a:t>
            </a:r>
            <a:r>
              <a:rPr lang="en-US" sz="4000" b="1" dirty="0">
                <a:solidFill>
                  <a:schemeClr val="tx1"/>
                </a:solidFill>
              </a:rPr>
              <a:t>:</a:t>
            </a:r>
            <a:endParaRPr lang="en-ZA" sz="40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8058150" y="1328738"/>
            <a:ext cx="3871913" cy="5086350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7030A0"/>
                </a:solidFill>
              </a:rPr>
              <a:t>ITEMS  BE COVERED:</a:t>
            </a:r>
            <a:endParaRPr lang="en-ZA" sz="2000" dirty="0">
              <a:solidFill>
                <a:srgbClr val="7030A0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sz="2000" dirty="0">
                <a:solidFill>
                  <a:schemeClr val="tx1"/>
                </a:solidFill>
              </a:rPr>
              <a:t>What is  Digital Citizenship?</a:t>
            </a: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sz="2000" dirty="0">
                <a:solidFill>
                  <a:schemeClr val="tx1"/>
                </a:solidFill>
              </a:rPr>
              <a:t> Elements of Digital Citizenship?.</a:t>
            </a: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sz="2000" dirty="0">
                <a:solidFill>
                  <a:schemeClr val="tx1"/>
                </a:solidFill>
              </a:rPr>
              <a:t> Good Digital Citizenship.</a:t>
            </a: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sz="2000" dirty="0">
                <a:solidFill>
                  <a:schemeClr val="tx1"/>
                </a:solidFill>
              </a:rPr>
              <a:t>Reference to Digital Competences.</a:t>
            </a:r>
            <a:endParaRPr lang="en-ZA" sz="20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osceles Triangle 4"/>
          <p:cNvSpPr/>
          <p:nvPr/>
        </p:nvSpPr>
        <p:spPr>
          <a:xfrm>
            <a:off x="5343525" y="4514850"/>
            <a:ext cx="1060704" cy="557212"/>
          </a:xfrm>
          <a:prstGeom prst="triangl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8411"/>
            <a:ext cx="12192000" cy="543697"/>
          </a:xfrm>
        </p:spPr>
        <p:txBody>
          <a:bodyPr>
            <a:normAutofit/>
          </a:bodyPr>
          <a:lstStyle/>
          <a:p>
            <a:r>
              <a:rPr lang="en-ZA" sz="2000" b="1" dirty="0"/>
              <a:t>DIGITL AND NON DIGITAL DEVICES:</a:t>
            </a:r>
            <a:endParaRPr lang="en-Z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99751"/>
            <a:ext cx="12191999" cy="5758249"/>
          </a:xfrm>
        </p:spPr>
        <p:txBody>
          <a:bodyPr/>
          <a:lstStyle/>
          <a:p>
            <a:pPr marL="0" indent="0">
              <a:buNone/>
            </a:pPr>
            <a:endParaRPr lang="en-ZA" dirty="0"/>
          </a:p>
        </p:txBody>
      </p:sp>
      <p:sp>
        <p:nvSpPr>
          <p:cNvPr id="4" name="Rectangle 3"/>
          <p:cNvSpPr/>
          <p:nvPr/>
        </p:nvSpPr>
        <p:spPr>
          <a:xfrm>
            <a:off x="4263854" y="3605855"/>
            <a:ext cx="2886075" cy="120015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2621949" y="4804076"/>
            <a:ext cx="5829300" cy="914400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8" name="Flowchart: Delay 7"/>
          <p:cNvSpPr/>
          <p:nvPr/>
        </p:nvSpPr>
        <p:spPr>
          <a:xfrm rot="5400000">
            <a:off x="7672387" y="5186363"/>
            <a:ext cx="269748" cy="612648"/>
          </a:xfrm>
          <a:prstGeom prst="flowChartDelay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8554737" y="2051993"/>
            <a:ext cx="1272746" cy="1556951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Oval 8"/>
          <p:cNvSpPr/>
          <p:nvPr/>
        </p:nvSpPr>
        <p:spPr>
          <a:xfrm>
            <a:off x="8785654" y="2557848"/>
            <a:ext cx="815545" cy="741406"/>
          </a:xfrm>
          <a:prstGeom prst="ellipse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8723870" y="2199502"/>
            <a:ext cx="914400" cy="247135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Oval 10"/>
          <p:cNvSpPr/>
          <p:nvPr/>
        </p:nvSpPr>
        <p:spPr>
          <a:xfrm>
            <a:off x="9020432" y="2248930"/>
            <a:ext cx="284205" cy="135925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Flowchart: Delay 11"/>
          <p:cNvSpPr/>
          <p:nvPr/>
        </p:nvSpPr>
        <p:spPr>
          <a:xfrm rot="5400000">
            <a:off x="3644159" y="5183715"/>
            <a:ext cx="303259" cy="612648"/>
          </a:xfrm>
          <a:prstGeom prst="flowChartDelay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 12"/>
          <p:cNvSpPr/>
          <p:nvPr/>
        </p:nvSpPr>
        <p:spPr>
          <a:xfrm>
            <a:off x="4250724" y="5239264"/>
            <a:ext cx="3076833" cy="395417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29" name="Straight Connector 28"/>
          <p:cNvCxnSpPr/>
          <p:nvPr/>
        </p:nvCxnSpPr>
        <p:spPr>
          <a:xfrm>
            <a:off x="8921580" y="5572897"/>
            <a:ext cx="0" cy="4695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31" name="Picture 30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26" y="0"/>
            <a:ext cx="1292766" cy="594386"/>
          </a:xfrm>
          <a:prstGeom prst="rect">
            <a:avLst/>
          </a:prstGeom>
        </p:spPr>
      </p:pic>
      <p:sp>
        <p:nvSpPr>
          <p:cNvPr id="32" name="Flowchart: Magnetic Disk 31"/>
          <p:cNvSpPr/>
          <p:nvPr/>
        </p:nvSpPr>
        <p:spPr>
          <a:xfrm>
            <a:off x="8575591" y="5968312"/>
            <a:ext cx="3052118" cy="612648"/>
          </a:xfrm>
          <a:prstGeom prst="flowChartMagneticDisk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4" name="Arrow: Curved Down 13"/>
          <p:cNvSpPr/>
          <p:nvPr/>
        </p:nvSpPr>
        <p:spPr>
          <a:xfrm rot="195994">
            <a:off x="9119287" y="2582568"/>
            <a:ext cx="1216152" cy="731520"/>
          </a:xfrm>
          <a:prstGeom prst="curvedDownArrow">
            <a:avLst/>
          </a:prstGeom>
          <a:solidFill>
            <a:schemeClr val="bg1">
              <a:lumMod val="85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6" name="Flowchart: Magnetic Disk 15"/>
          <p:cNvSpPr/>
          <p:nvPr/>
        </p:nvSpPr>
        <p:spPr>
          <a:xfrm>
            <a:off x="7871255" y="3571103"/>
            <a:ext cx="2965622" cy="798000"/>
          </a:xfrm>
          <a:prstGeom prst="flowChartMagneticDisk">
            <a:avLst/>
          </a:prstGeo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Explosion: 14 Points 14"/>
          <p:cNvSpPr/>
          <p:nvPr/>
        </p:nvSpPr>
        <p:spPr>
          <a:xfrm>
            <a:off x="9712411" y="2879125"/>
            <a:ext cx="914400" cy="914400"/>
          </a:xfrm>
          <a:prstGeom prst="irregularSeal2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Freeform: Shape 16"/>
          <p:cNvSpPr/>
          <p:nvPr/>
        </p:nvSpPr>
        <p:spPr>
          <a:xfrm>
            <a:off x="8279027" y="3575618"/>
            <a:ext cx="2121773" cy="131731"/>
          </a:xfrm>
          <a:custGeom>
            <a:avLst/>
            <a:gdLst>
              <a:gd name="connsiteX0" fmla="*/ 0 w 2121773"/>
              <a:gd name="connsiteY0" fmla="*/ 20198 h 131731"/>
              <a:gd name="connsiteX1" fmla="*/ 1952368 w 2121773"/>
              <a:gd name="connsiteY1" fmla="*/ 7841 h 131731"/>
              <a:gd name="connsiteX2" fmla="*/ 1470454 w 2121773"/>
              <a:gd name="connsiteY2" fmla="*/ 131409 h 131731"/>
              <a:gd name="connsiteX3" fmla="*/ 148281 w 2121773"/>
              <a:gd name="connsiteY3" fmla="*/ 44912 h 131731"/>
              <a:gd name="connsiteX4" fmla="*/ 1989438 w 2121773"/>
              <a:gd name="connsiteY4" fmla="*/ 81982 h 131731"/>
              <a:gd name="connsiteX5" fmla="*/ 1977081 w 2121773"/>
              <a:gd name="connsiteY5" fmla="*/ 81982 h 131731"/>
              <a:gd name="connsiteX6" fmla="*/ 1173892 w 2121773"/>
              <a:gd name="connsiteY6" fmla="*/ 44912 h 131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21773" h="131731">
                <a:moveTo>
                  <a:pt x="0" y="20198"/>
                </a:moveTo>
                <a:cubicBezTo>
                  <a:pt x="815546" y="7841"/>
                  <a:pt x="1707292" y="-10694"/>
                  <a:pt x="1952368" y="7841"/>
                </a:cubicBezTo>
                <a:cubicBezTo>
                  <a:pt x="2197444" y="26376"/>
                  <a:pt x="1771135" y="125231"/>
                  <a:pt x="1470454" y="131409"/>
                </a:cubicBezTo>
                <a:cubicBezTo>
                  <a:pt x="1169773" y="137588"/>
                  <a:pt x="61784" y="53150"/>
                  <a:pt x="148281" y="44912"/>
                </a:cubicBezTo>
                <a:cubicBezTo>
                  <a:pt x="234778" y="36674"/>
                  <a:pt x="1989438" y="81982"/>
                  <a:pt x="1989438" y="81982"/>
                </a:cubicBezTo>
                <a:cubicBezTo>
                  <a:pt x="2294238" y="88160"/>
                  <a:pt x="1977081" y="81982"/>
                  <a:pt x="1977081" y="81982"/>
                </a:cubicBezTo>
                <a:lnTo>
                  <a:pt x="1173892" y="44912"/>
                </a:lnTo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8" name="Action Button: Video 17">
            <a:hlinkClick r:id="" action="ppaction://noaction" highlightClick="1"/>
          </p:cNvPr>
          <p:cNvSpPr/>
          <p:nvPr/>
        </p:nvSpPr>
        <p:spPr>
          <a:xfrm>
            <a:off x="1577802" y="1480880"/>
            <a:ext cx="1161535" cy="1042416"/>
          </a:xfrm>
          <a:prstGeom prst="actionButtonMovie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9" name="Action Button: Return 18">
            <a:hlinkClick r:id="" action="ppaction://hlinkshowjump?jump=lastslideviewed" highlightClick="1"/>
          </p:cNvPr>
          <p:cNvSpPr/>
          <p:nvPr/>
        </p:nvSpPr>
        <p:spPr>
          <a:xfrm>
            <a:off x="321276" y="1470453"/>
            <a:ext cx="1042416" cy="1042416"/>
          </a:xfrm>
          <a:prstGeom prst="actionButtonReturn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Action Button: Sound 19">
            <a:hlinkClick r:id="" action="ppaction://noaction" highlightClick="1">
              <a:snd r:embed="rId3" name="applause.wav"/>
            </a:hlinkClick>
          </p:cNvPr>
          <p:cNvSpPr/>
          <p:nvPr/>
        </p:nvSpPr>
        <p:spPr>
          <a:xfrm>
            <a:off x="2922758" y="1480881"/>
            <a:ext cx="1042416" cy="1042416"/>
          </a:xfrm>
          <a:prstGeom prst="actionButtonSound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1" name="Action Button: Go Forward or Next 20">
            <a:hlinkClick r:id="" action="ppaction://hlinkshowjump?jump=nextslide" highlightClick="1"/>
          </p:cNvPr>
          <p:cNvSpPr/>
          <p:nvPr/>
        </p:nvSpPr>
        <p:spPr>
          <a:xfrm>
            <a:off x="4153415" y="1530305"/>
            <a:ext cx="1042416" cy="1042416"/>
          </a:xfrm>
          <a:prstGeom prst="actionButtonForwardNext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2" name="Action Button: Go Back or Previous 21">
            <a:hlinkClick r:id="" action="ppaction://hlinkshowjump?jump=previousslide" highlightClick="1"/>
          </p:cNvPr>
          <p:cNvSpPr/>
          <p:nvPr/>
        </p:nvSpPr>
        <p:spPr>
          <a:xfrm>
            <a:off x="5395654" y="1540732"/>
            <a:ext cx="1042416" cy="1042416"/>
          </a:xfrm>
          <a:prstGeom prst="actionButtonBackPrevious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3" name="Action Button: Return 22">
            <a:hlinkClick r:id="" action="ppaction://hlinkshowjump?jump=lastslideviewed" highlightClick="1"/>
          </p:cNvPr>
          <p:cNvSpPr/>
          <p:nvPr/>
        </p:nvSpPr>
        <p:spPr>
          <a:xfrm>
            <a:off x="6688482" y="1497870"/>
            <a:ext cx="1042416" cy="1042416"/>
          </a:xfrm>
          <a:prstGeom prst="actionButtonReturn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4" name="Action Button: Get Information 23">
            <a:hlinkClick r:id="" action="ppaction://noaction" highlightClick="1"/>
          </p:cNvPr>
          <p:cNvSpPr/>
          <p:nvPr/>
        </p:nvSpPr>
        <p:spPr>
          <a:xfrm>
            <a:off x="10688594" y="2001794"/>
            <a:ext cx="1042416" cy="1042416"/>
          </a:xfrm>
          <a:prstGeom prst="actionButtonInformation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5" name="Rectangle 24"/>
          <p:cNvSpPr/>
          <p:nvPr/>
        </p:nvSpPr>
        <p:spPr>
          <a:xfrm>
            <a:off x="173338" y="5043702"/>
            <a:ext cx="1210961" cy="1569308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6" name="Flowchart: Delay 25"/>
          <p:cNvSpPr/>
          <p:nvPr/>
        </p:nvSpPr>
        <p:spPr>
          <a:xfrm rot="16200000">
            <a:off x="462030" y="4151504"/>
            <a:ext cx="612648" cy="1206501"/>
          </a:xfrm>
          <a:prstGeom prst="flowChartDelay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7" name="Arrow: Curved Left 26"/>
          <p:cNvSpPr/>
          <p:nvPr/>
        </p:nvSpPr>
        <p:spPr>
          <a:xfrm rot="3509138">
            <a:off x="9798908" y="5202199"/>
            <a:ext cx="731520" cy="1216152"/>
          </a:xfrm>
          <a:prstGeom prst="curvedLeftArrow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28" name="Flowchart: Merge 27"/>
          <p:cNvSpPr/>
          <p:nvPr/>
        </p:nvSpPr>
        <p:spPr>
          <a:xfrm rot="10800000">
            <a:off x="419443" y="4459416"/>
            <a:ext cx="685800" cy="533400"/>
          </a:xfrm>
          <a:prstGeom prst="flowChartMerg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Flowchart: Delay 32"/>
          <p:cNvSpPr/>
          <p:nvPr/>
        </p:nvSpPr>
        <p:spPr>
          <a:xfrm>
            <a:off x="190500" y="5295900"/>
            <a:ext cx="165100" cy="381000"/>
          </a:xfrm>
          <a:prstGeom prst="flowChartDelay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4" name="Flowchart: Connector 33"/>
          <p:cNvSpPr/>
          <p:nvPr/>
        </p:nvSpPr>
        <p:spPr>
          <a:xfrm>
            <a:off x="8896866" y="2644347"/>
            <a:ext cx="617837" cy="593124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lowchart: Magnetic Disk 19"/>
          <p:cNvSpPr/>
          <p:nvPr/>
        </p:nvSpPr>
        <p:spPr>
          <a:xfrm>
            <a:off x="3971925" y="5186363"/>
            <a:ext cx="800100" cy="1255585"/>
          </a:xfrm>
          <a:prstGeom prst="flowChartMagneticDisk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17" name="Straight Connector 16"/>
          <p:cNvCxnSpPr/>
          <p:nvPr/>
        </p:nvCxnSpPr>
        <p:spPr>
          <a:xfrm>
            <a:off x="1787237" y="3491345"/>
            <a:ext cx="471054" cy="33251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4" name="Rectangle: Rounded Corners 173"/>
          <p:cNvSpPr/>
          <p:nvPr/>
        </p:nvSpPr>
        <p:spPr>
          <a:xfrm>
            <a:off x="4283901" y="4899107"/>
            <a:ext cx="218847" cy="1476641"/>
          </a:xfrm>
          <a:prstGeom prst="round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43" name="Flowchart: Delay 142"/>
          <p:cNvSpPr/>
          <p:nvPr/>
        </p:nvSpPr>
        <p:spPr>
          <a:xfrm rot="16035174">
            <a:off x="8303486" y="1136057"/>
            <a:ext cx="612648" cy="612648"/>
          </a:xfrm>
          <a:prstGeom prst="flowChartDelay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90" name="Straight Connector 89"/>
          <p:cNvCxnSpPr/>
          <p:nvPr/>
        </p:nvCxnSpPr>
        <p:spPr>
          <a:xfrm flipV="1">
            <a:off x="7480036" y="1454251"/>
            <a:ext cx="0" cy="348423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655702" y="1400323"/>
            <a:ext cx="0" cy="402351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V="1">
            <a:off x="7139714" y="1489166"/>
            <a:ext cx="0" cy="391885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6" name="Rectangle 105"/>
          <p:cNvSpPr/>
          <p:nvPr/>
        </p:nvSpPr>
        <p:spPr>
          <a:xfrm rot="1295580">
            <a:off x="10663607" y="5644414"/>
            <a:ext cx="193595" cy="98326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7" name="Rectangle 106"/>
          <p:cNvSpPr/>
          <p:nvPr/>
        </p:nvSpPr>
        <p:spPr>
          <a:xfrm rot="20660294">
            <a:off x="11278014" y="5671758"/>
            <a:ext cx="163086" cy="9144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5" name="Rectangle 34"/>
          <p:cNvSpPr/>
          <p:nvPr/>
        </p:nvSpPr>
        <p:spPr>
          <a:xfrm>
            <a:off x="512619" y="4239096"/>
            <a:ext cx="180110" cy="3740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4" name="Rectangle 33"/>
          <p:cNvSpPr/>
          <p:nvPr/>
        </p:nvSpPr>
        <p:spPr>
          <a:xfrm>
            <a:off x="3174274" y="4252950"/>
            <a:ext cx="207816" cy="3602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 rot="206368">
            <a:off x="6679396" y="3492976"/>
            <a:ext cx="135460" cy="884713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 rot="5580681">
            <a:off x="5296402" y="3946805"/>
            <a:ext cx="895521" cy="200831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158579">
            <a:off x="4917290" y="3189371"/>
            <a:ext cx="187554" cy="857001"/>
          </a:xfrm>
          <a:prstGeom prst="rect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619125"/>
            <a:ext cx="11950700" cy="549275"/>
          </a:xfrm>
        </p:spPr>
        <p:txBody>
          <a:bodyPr>
            <a:normAutofit/>
          </a:bodyPr>
          <a:lstStyle/>
          <a:p>
            <a:r>
              <a:rPr lang="en-ZA" sz="1800" b="1" dirty="0"/>
              <a:t>OVERVIEW OF ODING AND ROBOTICS:</a:t>
            </a:r>
            <a:endParaRPr lang="en-ZA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068025"/>
            <a:ext cx="12090400" cy="5626099"/>
          </a:xfrm>
          <a:ln w="28575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ZA" sz="1800" b="1" dirty="0">
                <a:solidFill>
                  <a:srgbClr val="7030A0"/>
                </a:solidFill>
              </a:rPr>
              <a:t>DGITAL DEVICES AND NON DIGITAL DEVICES:</a:t>
            </a:r>
            <a:endParaRPr lang="en-ZA" sz="18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ZA" dirty="0"/>
          </a:p>
          <a:p>
            <a:endParaRPr lang="en-ZA" dirty="0"/>
          </a:p>
        </p:txBody>
      </p:sp>
      <p:sp>
        <p:nvSpPr>
          <p:cNvPr id="4" name="Flowchart: Predefined Process 3"/>
          <p:cNvSpPr/>
          <p:nvPr/>
        </p:nvSpPr>
        <p:spPr>
          <a:xfrm>
            <a:off x="5276308" y="2235926"/>
            <a:ext cx="1332412" cy="2011680"/>
          </a:xfrm>
          <a:prstGeom prst="flowChartPredefinedProcess">
            <a:avLst/>
          </a:prstGeom>
          <a:solidFill>
            <a:schemeClr val="accent2">
              <a:lumMod val="50000"/>
            </a:schemeClr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isometricOffAxis1Top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/>
          <p:cNvSpPr/>
          <p:nvPr/>
        </p:nvSpPr>
        <p:spPr>
          <a:xfrm rot="21361237">
            <a:off x="5448300" y="2148705"/>
            <a:ext cx="1345474" cy="914400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/>
          <a:scene3d>
            <a:camera prst="perspectiveHeroicExtremeLeftFacing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0" name="Picture 9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11" name="Picture 10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26" y="0"/>
            <a:ext cx="1292766" cy="59438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886700" y="2844028"/>
            <a:ext cx="1543050" cy="1727972"/>
          </a:xfrm>
          <a:prstGeom prst="rect">
            <a:avLst/>
          </a:prstGeom>
          <a:solidFill>
            <a:schemeClr val="bg2"/>
          </a:solidFill>
          <a:ln w="19050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115709" y="3185522"/>
            <a:ext cx="10319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290456" y="2782388"/>
            <a:ext cx="1398813" cy="70684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prstDash val="sysDot"/>
          </a:ln>
          <a:scene3d>
            <a:camera prst="isometricOffAxis2Top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5" name="Rectangle 14"/>
          <p:cNvSpPr/>
          <p:nvPr/>
        </p:nvSpPr>
        <p:spPr>
          <a:xfrm>
            <a:off x="624753" y="2412855"/>
            <a:ext cx="2382982" cy="1122218"/>
          </a:xfrm>
          <a:prstGeom prst="rect">
            <a:avLst/>
          </a:prstGeom>
          <a:solidFill>
            <a:schemeClr val="bg2"/>
          </a:solidFill>
          <a:ln w="762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1440873" y="3505201"/>
            <a:ext cx="318653" cy="33250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138546" y="3666310"/>
            <a:ext cx="3532909" cy="665018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1" name="Rectangle 30"/>
          <p:cNvSpPr/>
          <p:nvPr/>
        </p:nvSpPr>
        <p:spPr>
          <a:xfrm>
            <a:off x="221672" y="3879274"/>
            <a:ext cx="914400" cy="263236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Rectangle 32"/>
          <p:cNvSpPr/>
          <p:nvPr/>
        </p:nvSpPr>
        <p:spPr>
          <a:xfrm>
            <a:off x="2618509" y="3879273"/>
            <a:ext cx="914400" cy="29094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6" name="Flowchart: Connector 35"/>
          <p:cNvSpPr/>
          <p:nvPr/>
        </p:nvSpPr>
        <p:spPr>
          <a:xfrm>
            <a:off x="8242663" y="3370215"/>
            <a:ext cx="836023" cy="809899"/>
          </a:xfrm>
          <a:prstGeom prst="flowChartConnector">
            <a:avLst/>
          </a:prstGeom>
          <a:solidFill>
            <a:schemeClr val="bg1">
              <a:lumMod val="85000"/>
            </a:schemeClr>
          </a:solidFill>
          <a:ln w="762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37" name="Flowchart: Connector 36"/>
          <p:cNvSpPr/>
          <p:nvPr/>
        </p:nvSpPr>
        <p:spPr>
          <a:xfrm>
            <a:off x="8556171" y="2965268"/>
            <a:ext cx="195943" cy="182881"/>
          </a:xfrm>
          <a:prstGeom prst="flowChartConnector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 12"/>
          <p:cNvSpPr/>
          <p:nvPr/>
        </p:nvSpPr>
        <p:spPr>
          <a:xfrm>
            <a:off x="5852160" y="5016135"/>
            <a:ext cx="1619794" cy="154141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18" name="Straight Connector 17"/>
          <p:cNvCxnSpPr>
            <a:stCxn id="13" idx="0"/>
            <a:endCxn id="13" idx="2"/>
          </p:cNvCxnSpPr>
          <p:nvPr/>
        </p:nvCxnSpPr>
        <p:spPr>
          <a:xfrm>
            <a:off x="6662057" y="5016135"/>
            <a:ext cx="0" cy="15414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lowchart: Delay 22"/>
          <p:cNvSpPr/>
          <p:nvPr/>
        </p:nvSpPr>
        <p:spPr>
          <a:xfrm>
            <a:off x="6701247" y="5355770"/>
            <a:ext cx="91440" cy="313510"/>
          </a:xfrm>
          <a:prstGeom prst="flowChartDelay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7498080" y="4898571"/>
            <a:ext cx="130629" cy="914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641771" y="4898571"/>
            <a:ext cx="0" cy="1463041"/>
          </a:xfrm>
          <a:prstGeom prst="line">
            <a:avLst/>
          </a:prstGeom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7458891" y="6348549"/>
            <a:ext cx="182880" cy="182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6335484" y="4898570"/>
            <a:ext cx="1319350" cy="0"/>
          </a:xfrm>
          <a:prstGeom prst="line">
            <a:avLst/>
          </a:prstGeom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5904411" y="4872446"/>
            <a:ext cx="431075" cy="130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10094903" y="2234644"/>
            <a:ext cx="1280160" cy="914400"/>
          </a:xfrm>
          <a:prstGeom prst="rect">
            <a:avLst/>
          </a:prstGeom>
          <a:solidFill>
            <a:schemeClr val="bg1">
              <a:lumMod val="85000"/>
            </a:schemeClr>
          </a:solidFill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1" name="Rectangle 70"/>
          <p:cNvSpPr/>
          <p:nvPr/>
        </p:nvSpPr>
        <p:spPr>
          <a:xfrm>
            <a:off x="10110652" y="2286002"/>
            <a:ext cx="235132" cy="8621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7030A0"/>
              </a:solidFill>
            </a:endParaRPr>
          </a:p>
        </p:txBody>
      </p:sp>
      <p:sp>
        <p:nvSpPr>
          <p:cNvPr id="72" name="Rectangle: Rounded Corners 71"/>
          <p:cNvSpPr/>
          <p:nvPr/>
        </p:nvSpPr>
        <p:spPr>
          <a:xfrm>
            <a:off x="10258017" y="4594860"/>
            <a:ext cx="1685108" cy="1254035"/>
          </a:xfrm>
          <a:prstGeom prst="roundRect">
            <a:avLst/>
          </a:prstGeom>
          <a:solidFill>
            <a:schemeClr val="bg2"/>
          </a:solidFill>
          <a:ln w="9525"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tx1"/>
                </a:solidFill>
              </a:rPr>
              <a:t>IDENTIFY DIGITAL AND NON DIGITAL DEVISES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73" name="Oval 72"/>
          <p:cNvSpPr/>
          <p:nvPr/>
        </p:nvSpPr>
        <p:spPr>
          <a:xfrm>
            <a:off x="10149841" y="2416628"/>
            <a:ext cx="143691" cy="91440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4" name="Oval 73"/>
          <p:cNvSpPr/>
          <p:nvPr/>
        </p:nvSpPr>
        <p:spPr>
          <a:xfrm>
            <a:off x="10136778" y="2599508"/>
            <a:ext cx="169816" cy="143692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80" name="Straight Connector 79"/>
          <p:cNvCxnSpPr/>
          <p:nvPr/>
        </p:nvCxnSpPr>
        <p:spPr>
          <a:xfrm flipV="1">
            <a:off x="10110652" y="2142309"/>
            <a:ext cx="627017" cy="91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10567851" y="2155371"/>
            <a:ext cx="940526" cy="0"/>
          </a:xfrm>
          <a:prstGeom prst="lin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V="1">
            <a:off x="11046066" y="2832936"/>
            <a:ext cx="248194" cy="169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11599818" y="2142309"/>
            <a:ext cx="0" cy="849086"/>
          </a:xfrm>
          <a:prstGeom prst="line">
            <a:avLst/>
          </a:prstGeom>
          <a:effectLst>
            <a:softEdge rad="1270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11495314" y="2142309"/>
            <a:ext cx="91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V="1">
            <a:off x="11351624" y="2155371"/>
            <a:ext cx="222067" cy="91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Rectangle 120"/>
          <p:cNvSpPr/>
          <p:nvPr/>
        </p:nvSpPr>
        <p:spPr>
          <a:xfrm>
            <a:off x="483324" y="5003076"/>
            <a:ext cx="914400" cy="16067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142" name="Straight Connector 141"/>
          <p:cNvCxnSpPr/>
          <p:nvPr/>
        </p:nvCxnSpPr>
        <p:spPr>
          <a:xfrm>
            <a:off x="496389" y="5603966"/>
            <a:ext cx="8229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9" name="Flowchart: Delay 148"/>
          <p:cNvSpPr/>
          <p:nvPr/>
        </p:nvSpPr>
        <p:spPr>
          <a:xfrm>
            <a:off x="483325" y="5669278"/>
            <a:ext cx="91440" cy="313509"/>
          </a:xfrm>
          <a:prstGeom prst="flowChartDelay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: Rounded Corners 15"/>
          <p:cNvSpPr/>
          <p:nvPr/>
        </p:nvSpPr>
        <p:spPr>
          <a:xfrm>
            <a:off x="10487354" y="2352727"/>
            <a:ext cx="796835" cy="67926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slop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1" name="Flowchart: Delay 20"/>
          <p:cNvSpPr/>
          <p:nvPr/>
        </p:nvSpPr>
        <p:spPr>
          <a:xfrm>
            <a:off x="10175967" y="2795450"/>
            <a:ext cx="104499" cy="287385"/>
          </a:xfrm>
          <a:prstGeom prst="flowChartDelay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11390811" y="2468880"/>
            <a:ext cx="195943" cy="130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11351623" y="2377440"/>
            <a:ext cx="222068" cy="130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: Rounded Corners 53"/>
          <p:cNvSpPr/>
          <p:nvPr/>
        </p:nvSpPr>
        <p:spPr>
          <a:xfrm>
            <a:off x="8530046" y="5290457"/>
            <a:ext cx="822960" cy="130628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5" name="Oval 54"/>
          <p:cNvSpPr/>
          <p:nvPr/>
        </p:nvSpPr>
        <p:spPr>
          <a:xfrm>
            <a:off x="8673737" y="5414554"/>
            <a:ext cx="104505" cy="45719"/>
          </a:xfrm>
          <a:prstGeom prst="ellips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57" name="Straight Connector 56"/>
          <p:cNvCxnSpPr/>
          <p:nvPr/>
        </p:nvCxnSpPr>
        <p:spPr>
          <a:xfrm>
            <a:off x="8830492" y="5434148"/>
            <a:ext cx="37882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8634549" y="5538652"/>
            <a:ext cx="600892" cy="9535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7" name="Oval 66"/>
          <p:cNvSpPr/>
          <p:nvPr/>
        </p:nvSpPr>
        <p:spPr>
          <a:xfrm>
            <a:off x="2116183" y="6309360"/>
            <a:ext cx="1227907" cy="30044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9" name="Rectangle 68"/>
          <p:cNvSpPr/>
          <p:nvPr/>
        </p:nvSpPr>
        <p:spPr>
          <a:xfrm>
            <a:off x="2625635" y="5956663"/>
            <a:ext cx="222068" cy="44413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8" name="Rectangle 67"/>
          <p:cNvSpPr/>
          <p:nvPr/>
        </p:nvSpPr>
        <p:spPr>
          <a:xfrm>
            <a:off x="1933303" y="5277394"/>
            <a:ext cx="1567543" cy="914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5" name="Rectangle 74"/>
          <p:cNvSpPr/>
          <p:nvPr/>
        </p:nvSpPr>
        <p:spPr>
          <a:xfrm>
            <a:off x="2037807" y="5342709"/>
            <a:ext cx="1332411" cy="7445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7" name="Rectangle 76"/>
          <p:cNvSpPr/>
          <p:nvPr/>
        </p:nvSpPr>
        <p:spPr>
          <a:xfrm>
            <a:off x="10249699" y="3548975"/>
            <a:ext cx="786233" cy="58023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8" name="Oval 77"/>
          <p:cNvSpPr/>
          <p:nvPr/>
        </p:nvSpPr>
        <p:spPr>
          <a:xfrm rot="20405609">
            <a:off x="10407786" y="3586116"/>
            <a:ext cx="409241" cy="3640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91" name="Frame 90"/>
          <p:cNvSpPr/>
          <p:nvPr/>
        </p:nvSpPr>
        <p:spPr>
          <a:xfrm>
            <a:off x="4049297" y="1371030"/>
            <a:ext cx="914400" cy="1201783"/>
          </a:xfrm>
          <a:prstGeom prst="fram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93" name="Oval 92"/>
          <p:cNvSpPr/>
          <p:nvPr/>
        </p:nvSpPr>
        <p:spPr>
          <a:xfrm>
            <a:off x="6564949" y="1332838"/>
            <a:ext cx="992776" cy="149709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762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41" name="Flowchart: Magnetic Disk 140"/>
          <p:cNvSpPr/>
          <p:nvPr/>
        </p:nvSpPr>
        <p:spPr>
          <a:xfrm>
            <a:off x="8261123" y="1717199"/>
            <a:ext cx="914400" cy="654525"/>
          </a:xfrm>
          <a:prstGeom prst="flowChartMagneticDisk">
            <a:avLst/>
          </a:prstGeom>
          <a:solidFill>
            <a:srgbClr val="FCF11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45" name="Lightning Bolt 144"/>
          <p:cNvSpPr/>
          <p:nvPr/>
        </p:nvSpPr>
        <p:spPr>
          <a:xfrm>
            <a:off x="4297680" y="1672046"/>
            <a:ext cx="509451" cy="509451"/>
          </a:xfrm>
          <a:prstGeom prst="lightningBol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1" name="Rectangle: Beveled 160"/>
          <p:cNvSpPr/>
          <p:nvPr/>
        </p:nvSpPr>
        <p:spPr>
          <a:xfrm>
            <a:off x="836022" y="1397724"/>
            <a:ext cx="937913" cy="809898"/>
          </a:xfrm>
          <a:prstGeom prst="beve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.</a:t>
            </a:r>
            <a:endParaRPr lang="en-ZA" dirty="0"/>
          </a:p>
        </p:txBody>
      </p:sp>
      <p:sp>
        <p:nvSpPr>
          <p:cNvPr id="162" name="Oval 161"/>
          <p:cNvSpPr/>
          <p:nvPr/>
        </p:nvSpPr>
        <p:spPr>
          <a:xfrm>
            <a:off x="1332410" y="1802675"/>
            <a:ext cx="117567" cy="9143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3" name="Oval 162"/>
          <p:cNvSpPr/>
          <p:nvPr/>
        </p:nvSpPr>
        <p:spPr>
          <a:xfrm>
            <a:off x="1136467" y="1815735"/>
            <a:ext cx="104503" cy="9144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4" name="Oval 163"/>
          <p:cNvSpPr/>
          <p:nvPr/>
        </p:nvSpPr>
        <p:spPr>
          <a:xfrm>
            <a:off x="1214845" y="1593666"/>
            <a:ext cx="143691" cy="11756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68" name="Flowchart: Delay 167"/>
          <p:cNvSpPr/>
          <p:nvPr/>
        </p:nvSpPr>
        <p:spPr>
          <a:xfrm rot="10800000">
            <a:off x="6518365" y="5342709"/>
            <a:ext cx="91439" cy="313508"/>
          </a:xfrm>
          <a:prstGeom prst="flowChartDelay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0" name="Rectangle 169"/>
          <p:cNvSpPr/>
          <p:nvPr/>
        </p:nvSpPr>
        <p:spPr>
          <a:xfrm>
            <a:off x="4033023" y="3162822"/>
            <a:ext cx="653142" cy="1763485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1" name="Oval 170"/>
          <p:cNvSpPr/>
          <p:nvPr/>
        </p:nvSpPr>
        <p:spPr>
          <a:xfrm>
            <a:off x="4098334" y="4390731"/>
            <a:ext cx="483327" cy="444137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2" name="Oval 171"/>
          <p:cNvSpPr/>
          <p:nvPr/>
        </p:nvSpPr>
        <p:spPr>
          <a:xfrm>
            <a:off x="4110863" y="3829564"/>
            <a:ext cx="496388" cy="49638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3" name="Oval 172"/>
          <p:cNvSpPr/>
          <p:nvPr/>
        </p:nvSpPr>
        <p:spPr>
          <a:xfrm>
            <a:off x="4097801" y="3253724"/>
            <a:ext cx="548640" cy="535577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….</a:t>
            </a:r>
            <a:endParaRPr lang="en-ZA" dirty="0"/>
          </a:p>
        </p:txBody>
      </p:sp>
      <p:sp>
        <p:nvSpPr>
          <p:cNvPr id="175" name="Flowchart: Delay 174"/>
          <p:cNvSpPr/>
          <p:nvPr/>
        </p:nvSpPr>
        <p:spPr>
          <a:xfrm rot="5400000">
            <a:off x="2991394" y="3735977"/>
            <a:ext cx="182880" cy="612648"/>
          </a:xfrm>
          <a:prstGeom prst="flowChartDelay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7" name="Flowchart: Delay 176"/>
          <p:cNvSpPr/>
          <p:nvPr/>
        </p:nvSpPr>
        <p:spPr>
          <a:xfrm rot="5400000">
            <a:off x="622663" y="3718560"/>
            <a:ext cx="182880" cy="612648"/>
          </a:xfrm>
          <a:prstGeom prst="flowChartDelay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9406144" y="2047047"/>
            <a:ext cx="0" cy="51041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2226366" y="1457740"/>
            <a:ext cx="755374" cy="728869"/>
          </a:xfrm>
          <a:prstGeom prst="ellipse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50" name="Straight Connector 49"/>
          <p:cNvCxnSpPr/>
          <p:nvPr/>
        </p:nvCxnSpPr>
        <p:spPr>
          <a:xfrm>
            <a:off x="8601075" y="2073135"/>
            <a:ext cx="0" cy="55576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Rectangle 100"/>
          <p:cNvSpPr/>
          <p:nvPr/>
        </p:nvSpPr>
        <p:spPr>
          <a:xfrm>
            <a:off x="10272507" y="3189288"/>
            <a:ext cx="687398" cy="738935"/>
          </a:xfrm>
          <a:prstGeom prst="rect">
            <a:avLst/>
          </a:prstGeom>
          <a:solidFill>
            <a:schemeClr val="tx1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Lef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2" name="Rectangle 101"/>
          <p:cNvSpPr/>
          <p:nvPr/>
        </p:nvSpPr>
        <p:spPr>
          <a:xfrm rot="341711">
            <a:off x="8340214" y="1454517"/>
            <a:ext cx="1144449" cy="936543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3" name="Isosceles Triangle 102"/>
          <p:cNvSpPr/>
          <p:nvPr/>
        </p:nvSpPr>
        <p:spPr>
          <a:xfrm rot="10800000">
            <a:off x="3543417" y="4886587"/>
            <a:ext cx="1533833" cy="566636"/>
          </a:xfrm>
          <a:prstGeom prst="triangle">
            <a:avLst>
              <a:gd name="adj" fmla="val 51446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53" name="Straight Connector 52"/>
          <p:cNvCxnSpPr/>
          <p:nvPr/>
        </p:nvCxnSpPr>
        <p:spPr>
          <a:xfrm>
            <a:off x="8315326" y="1843087"/>
            <a:ext cx="0" cy="5286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1444288" y="3443288"/>
            <a:ext cx="957262" cy="571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8358188" y="3471864"/>
            <a:ext cx="614362" cy="6000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8" name="Oval 37"/>
          <p:cNvSpPr/>
          <p:nvPr/>
        </p:nvSpPr>
        <p:spPr>
          <a:xfrm>
            <a:off x="8472487" y="3571875"/>
            <a:ext cx="371475" cy="38576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1561"/>
            <a:ext cx="10515600" cy="363255"/>
          </a:xfrm>
        </p:spPr>
        <p:txBody>
          <a:bodyPr>
            <a:normAutofit fontScale="90000"/>
          </a:bodyPr>
          <a:lstStyle/>
          <a:p>
            <a:r>
              <a:rPr lang="en-US" sz="2400" b="1" dirty="0"/>
              <a:t>THE CODING STRANDS AND ITS COMPETECIES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260" y="1371600"/>
            <a:ext cx="11974882" cy="5486400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US" sz="2000" b="1" dirty="0"/>
              <a:t>DIGITAL CONCEPTS:</a:t>
            </a:r>
            <a:endParaRPr lang="en-ZA" sz="2000" b="1" dirty="0"/>
          </a:p>
        </p:txBody>
      </p:sp>
      <p:pic>
        <p:nvPicPr>
          <p:cNvPr id="6" name="Picture 5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0"/>
            <a:ext cx="2298344" cy="559905"/>
          </a:xfrm>
          <a:prstGeom prst="rect">
            <a:avLst/>
          </a:prstGeom>
        </p:spPr>
      </p:pic>
      <p:pic>
        <p:nvPicPr>
          <p:cNvPr id="7" name="Picture 6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82" y="152400"/>
            <a:ext cx="2298344" cy="559905"/>
          </a:xfrm>
          <a:prstGeom prst="rect">
            <a:avLst/>
          </a:prstGeom>
        </p:spPr>
      </p:pic>
      <p:pic>
        <p:nvPicPr>
          <p:cNvPr id="8" name="Picture 7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83052" y="1759905"/>
            <a:ext cx="9319364" cy="5098095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chemeClr val="tx1"/>
                </a:solidFill>
              </a:rPr>
              <a:t>COMPETENCIES</a:t>
            </a:r>
            <a:r>
              <a:rPr lang="en-US" dirty="0">
                <a:solidFill>
                  <a:schemeClr val="tx1"/>
                </a:solidFill>
              </a:rPr>
              <a:t>: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D.1 Outline the concept of technology and purpose of information technology.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rgbClr val="7030A0"/>
                </a:solidFill>
              </a:rPr>
              <a:t>D.2  Recognize that he or she is living as citizen in a digital world.</a:t>
            </a:r>
            <a:endParaRPr lang="en-US" b="1" dirty="0">
              <a:solidFill>
                <a:srgbClr val="7030A0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D.3  Demonstrate an understanding of the computing device.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</a:t>
            </a:r>
            <a:r>
              <a:rPr lang="en-US" b="1" dirty="0">
                <a:solidFill>
                  <a:srgbClr val="7030A0"/>
                </a:solidFill>
              </a:rPr>
              <a:t>.4 Identify the common uses of ICT in the common world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D.5  Differentiate between the component of an ICT system.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D.6 Explain how the adaption of technology impacted the world we work and live in.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D.7  Present a basic understanding of the concept of input processing and output.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D.8. Interpret patten to represent or communicate a message of image. 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D.9  Create a part ten to represent or communicate a message or image.</a:t>
            </a:r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b="1" dirty="0">
                <a:solidFill>
                  <a:srgbClr val="7030A0"/>
                </a:solidFill>
              </a:rPr>
              <a:t>D.10  Demonstrate a basic proficiency in the application of digital skills. </a:t>
            </a:r>
            <a:endParaRPr lang="en-US" b="1" dirty="0">
              <a:solidFill>
                <a:srgbClr val="7030A0"/>
              </a:solidFill>
            </a:endParaRPr>
          </a:p>
          <a:p>
            <a:pPr algn="just"/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ZA" dirty="0">
                <a:solidFill>
                  <a:schemeClr val="tx1"/>
                </a:solidFill>
              </a:rPr>
              <a:t> 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0" name="Callout: Right Arrow 9"/>
          <p:cNvSpPr/>
          <p:nvPr/>
        </p:nvSpPr>
        <p:spPr>
          <a:xfrm>
            <a:off x="475989" y="3707703"/>
            <a:ext cx="1891429" cy="914400"/>
          </a:xfrm>
          <a:prstGeom prst="rightArrowCallou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DIGITAL CONCEPTS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87829"/>
            <a:ext cx="10515600" cy="261257"/>
          </a:xfrm>
        </p:spPr>
        <p:txBody>
          <a:bodyPr>
            <a:normAutofit fontScale="90000"/>
          </a:bodyPr>
          <a:lstStyle/>
          <a:p>
            <a:r>
              <a:rPr lang="en-ZA" sz="2000" b="1" dirty="0"/>
              <a:t>CODING AND ROBOTICS: </a:t>
            </a:r>
            <a:r>
              <a:rPr lang="en-ZA" sz="2000" b="1" dirty="0">
                <a:solidFill>
                  <a:srgbClr val="7030A0"/>
                </a:solidFill>
              </a:rPr>
              <a:t>DIGITAL CONCEPTS</a:t>
            </a:r>
            <a:r>
              <a:rPr lang="en-ZA" sz="2400" b="1" dirty="0">
                <a:solidFill>
                  <a:srgbClr val="7030A0"/>
                </a:solidFill>
              </a:rPr>
              <a:t>.</a:t>
            </a:r>
            <a:endParaRPr lang="en-ZA" sz="24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88274"/>
            <a:ext cx="12103100" cy="5969726"/>
          </a:xfr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1800" b="1" dirty="0">
                <a:solidFill>
                  <a:srgbClr val="7030A0"/>
                </a:solidFill>
              </a:rPr>
              <a:t>DIGITAL CONCEPTS:</a:t>
            </a:r>
            <a:endParaRPr lang="en-ZA" sz="1800" b="1" dirty="0">
              <a:solidFill>
                <a:srgbClr val="7030A0"/>
              </a:solidFill>
            </a:endParaRPr>
          </a:p>
        </p:txBody>
      </p:sp>
      <p:sp>
        <p:nvSpPr>
          <p:cNvPr id="4" name="Flowchart: Extract 3"/>
          <p:cNvSpPr/>
          <p:nvPr/>
        </p:nvSpPr>
        <p:spPr>
          <a:xfrm>
            <a:off x="130629" y="1270000"/>
            <a:ext cx="11756571" cy="965200"/>
          </a:xfrm>
          <a:prstGeom prst="flowChartExtract">
            <a:avLst/>
          </a:prstGeom>
          <a:solidFill>
            <a:srgbClr val="C95643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bg1"/>
                </a:solidFill>
              </a:rPr>
              <a:t>DIGITAL CITIZENSHIP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12" name="Flowchart: Process 11"/>
          <p:cNvSpPr/>
          <p:nvPr/>
        </p:nvSpPr>
        <p:spPr>
          <a:xfrm>
            <a:off x="352697" y="2311400"/>
            <a:ext cx="3711303" cy="4191000"/>
          </a:xfrm>
          <a:prstGeom prst="flowChartProcess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r>
              <a:rPr lang="en-ZA" b="1" dirty="0">
                <a:solidFill>
                  <a:schemeClr val="tx1"/>
                </a:solidFill>
              </a:rPr>
              <a:t>WHAT IS  DIGITAL CITIZENSHIP?: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It refers to the responsible and ethical use of technology especially in online platforms.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It intends and focuses on bridging the digital divide.</a:t>
            </a:r>
            <a:endParaRPr lang="en-ZA" dirty="0">
              <a:solidFill>
                <a:schemeClr val="tx1"/>
              </a:solidFill>
            </a:endParaRPr>
          </a:p>
          <a:p>
            <a:pPr algn="just"/>
            <a:r>
              <a:rPr lang="en-ZA" dirty="0">
                <a:solidFill>
                  <a:schemeClr val="tx1"/>
                </a:solidFill>
              </a:rPr>
              <a:t>- It also refers to the ability to access,  to utilize, and engage the internet and other technological devices in a safe, responsible and integral manner.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3" name="Flowchart: Process 12"/>
          <p:cNvSpPr/>
          <p:nvPr/>
        </p:nvSpPr>
        <p:spPr>
          <a:xfrm>
            <a:off x="4152900" y="2300288"/>
            <a:ext cx="3022600" cy="4203700"/>
          </a:xfrm>
          <a:prstGeom prst="flowChartProcess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r>
              <a:rPr lang="en-ZA" b="1" dirty="0">
                <a:solidFill>
                  <a:schemeClr val="tx1"/>
                </a:solidFill>
              </a:rPr>
              <a:t>ELEMENTS OF DIGITAL CITIZENSHIP: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footprint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literacy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commerce.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access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Etiquette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law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Rights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Health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security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Copyright 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Passwords 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Digital Economy 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en-ZA" b="1" dirty="0">
                <a:solidFill>
                  <a:schemeClr val="tx1"/>
                </a:solidFill>
              </a:rPr>
              <a:t> 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14" name="Flowchart: Process 13"/>
          <p:cNvSpPr/>
          <p:nvPr/>
        </p:nvSpPr>
        <p:spPr>
          <a:xfrm>
            <a:off x="7238999" y="2298700"/>
            <a:ext cx="4426131" cy="4178300"/>
          </a:xfrm>
          <a:prstGeom prst="flowChartProcess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ZA" b="1" dirty="0">
              <a:solidFill>
                <a:schemeClr val="tx1"/>
              </a:solidFill>
            </a:endParaRPr>
          </a:p>
          <a:p>
            <a:endParaRPr lang="en-ZA" b="1" dirty="0">
              <a:solidFill>
                <a:schemeClr val="tx1"/>
              </a:solidFill>
            </a:endParaRPr>
          </a:p>
          <a:p>
            <a:r>
              <a:rPr lang="en-ZA" b="1" dirty="0">
                <a:solidFill>
                  <a:schemeClr val="tx1"/>
                </a:solidFill>
              </a:rPr>
              <a:t>GOOD DIGITAL CITIZENSHIP:</a:t>
            </a:r>
            <a:endParaRPr lang="en-ZA" b="1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Respect for oneself and others.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Stand up to Cyber bullying when one sees it happening.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Stay safe on line.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Respect private information.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Respect copyright and intellectual property.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ZA" dirty="0">
                <a:solidFill>
                  <a:schemeClr val="tx1"/>
                </a:solidFill>
              </a:rPr>
              <a:t>Careful management of onsets digital footprint .</a:t>
            </a: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endParaRPr lang="en-Z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endParaRPr lang="en-ZA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en-ZA" b="1" dirty="0">
              <a:solidFill>
                <a:schemeClr val="tx1"/>
              </a:solidFill>
            </a:endParaRPr>
          </a:p>
        </p:txBody>
      </p:sp>
      <p:pic>
        <p:nvPicPr>
          <p:cNvPr id="8" name="Picture 7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9" name="Picture 8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55793"/>
            <a:ext cx="12057017" cy="444137"/>
          </a:xfrm>
        </p:spPr>
        <p:txBody>
          <a:bodyPr>
            <a:normAutofit fontScale="90000"/>
          </a:bodyPr>
          <a:lstStyle/>
          <a:p>
            <a:r>
              <a:rPr lang="en-ZA" sz="2000" b="1" dirty="0">
                <a:solidFill>
                  <a:srgbClr val="7030A0"/>
                </a:solidFill>
              </a:rPr>
              <a:t>DIGITAL CITIZENSHIP: D2 and D10</a:t>
            </a:r>
            <a:br>
              <a:rPr lang="en-ZA" sz="2000" b="1" dirty="0">
                <a:solidFill>
                  <a:srgbClr val="7030A0"/>
                </a:solidFill>
              </a:rPr>
            </a:br>
            <a:endParaRPr lang="en-Z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52" y="1191749"/>
            <a:ext cx="12192000" cy="5878286"/>
          </a:xfrm>
        </p:spPr>
        <p:txBody>
          <a:bodyPr/>
          <a:lstStyle/>
          <a:p>
            <a:endParaRPr lang="en-ZA" dirty="0"/>
          </a:p>
        </p:txBody>
      </p:sp>
      <p:graphicFrame>
        <p:nvGraphicFramePr>
          <p:cNvPr id="4" name="Table 4"/>
          <p:cNvGraphicFramePr>
            <a:graphicFrameLocks noGrp="1"/>
          </p:cNvGraphicFramePr>
          <p:nvPr/>
        </p:nvGraphicFramePr>
        <p:xfrm>
          <a:off x="0" y="905291"/>
          <a:ext cx="12192000" cy="6356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505"/>
                <a:gridCol w="1528406"/>
                <a:gridCol w="6454600"/>
                <a:gridCol w="3649489"/>
              </a:tblGrid>
              <a:tr h="898346">
                <a:tc>
                  <a:txBody>
                    <a:bodyPr/>
                    <a:lstStyle/>
                    <a:p>
                      <a:r>
                        <a:rPr lang="en-ZA" dirty="0"/>
                        <a:t>NO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ELEMENTS OF DIGITAL CITIZENSHIP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>
                          <a:solidFill>
                            <a:schemeClr val="bg1"/>
                          </a:solidFill>
                        </a:rPr>
                        <a:t>EXPLANATION</a:t>
                      </a:r>
                      <a:endParaRPr lang="en-ZA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EXAMPLE</a:t>
                      </a:r>
                      <a:endParaRPr lang="en-ZA" dirty="0"/>
                    </a:p>
                  </a:txBody>
                  <a:tcPr/>
                </a:tc>
              </a:tr>
              <a:tr h="628842">
                <a:tc>
                  <a:txBody>
                    <a:bodyPr/>
                    <a:lstStyle/>
                    <a:p>
                      <a:r>
                        <a:rPr lang="en-ZA" dirty="0"/>
                        <a:t>1.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footprint.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It means the personal information that someone leaves while utilizing the internet.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-  Social media, search history</a:t>
                      </a:r>
                      <a:r>
                        <a:rPr lang="en-ZA" dirty="0">
                          <a:solidFill>
                            <a:srgbClr val="7030A0"/>
                          </a:solidFill>
                        </a:rPr>
                        <a:t>.</a:t>
                      </a:r>
                      <a:endParaRPr lang="en-ZA" dirty="0">
                        <a:solidFill>
                          <a:srgbClr val="7030A0"/>
                        </a:solidFill>
                      </a:endParaRPr>
                    </a:p>
                    <a:p>
                      <a:endParaRPr lang="en-ZA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28842">
                <a:tc>
                  <a:txBody>
                    <a:bodyPr/>
                    <a:lstStyle/>
                    <a:p>
                      <a:r>
                        <a:rPr lang="en-ZA" dirty="0"/>
                        <a:t>2.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literacy.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It refers to understanding the right way or appropriate way of utilizing specific technological devices.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- Ability to find information and  thinking skills</a:t>
                      </a:r>
                      <a:endParaRPr lang="en-ZA" dirty="0"/>
                    </a:p>
                  </a:txBody>
                  <a:tcPr/>
                </a:tc>
              </a:tr>
              <a:tr h="628842">
                <a:tc>
                  <a:txBody>
                    <a:bodyPr/>
                    <a:lstStyle/>
                    <a:p>
                      <a:r>
                        <a:rPr lang="en-ZA" dirty="0"/>
                        <a:t>4.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access.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ZA" dirty="0"/>
                        <a:t>It means the ability to fully participate in a digital society. It is about equal distribution of technology and online resources.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628842">
                <a:tc>
                  <a:txBody>
                    <a:bodyPr/>
                    <a:lstStyle/>
                    <a:p>
                      <a:r>
                        <a:rPr lang="en-ZA" dirty="0"/>
                        <a:t>5.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Etiquette.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ZA" dirty="0"/>
                        <a:t>It is the display of good or appropriate  behaviour when using or utilizing the digital tools.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2881897">
                <a:tc>
                  <a:txBody>
                    <a:bodyPr/>
                    <a:lstStyle/>
                    <a:p>
                      <a:r>
                        <a:rPr lang="en-ZA" dirty="0"/>
                        <a:t>6.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law,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The responsibility to follow legal guidelines, policies and rules.</a:t>
                      </a:r>
                      <a:endParaRPr lang="en-ZA" dirty="0"/>
                    </a:p>
                    <a:p>
                      <a:endParaRPr lang="en-ZA" dirty="0"/>
                    </a:p>
                    <a:p>
                      <a:r>
                        <a:rPr lang="en-ZA" dirty="0"/>
                        <a:t>                                         </a:t>
                      </a:r>
                      <a:endParaRPr lang="en-ZA" dirty="0"/>
                    </a:p>
                    <a:p>
                      <a:r>
                        <a:rPr lang="en-ZA" dirty="0"/>
                        <a:t>                                  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The Electronic Communications and Transactions Act  25 of 2002.</a:t>
                      </a:r>
                      <a:endParaRPr lang="en-ZA" b="1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Electronic Communications Act No. 36 of 2005.</a:t>
                      </a:r>
                      <a:endParaRPr lang="en-ZA" b="1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The Sections 11, 12, 18, 19, 72 of  Protection of Personal Information Act  No. 4 of 2018.</a:t>
                      </a:r>
                      <a:endParaRPr lang="en-ZA" b="1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The Digital Services Act (EU)</a:t>
                      </a:r>
                      <a:endParaRPr lang="en-ZA" b="1" dirty="0">
                        <a:solidFill>
                          <a:srgbClr val="7030A0"/>
                        </a:solidFill>
                      </a:endParaRP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The Cybercrimes Act 19 OF 2020.</a:t>
                      </a:r>
                      <a:endParaRPr lang="en-ZA" b="1" dirty="0">
                        <a:solidFill>
                          <a:srgbClr val="7030A0"/>
                        </a:solidFill>
                      </a:endParaRP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en-ZA" b="1" dirty="0">
                          <a:solidFill>
                            <a:srgbClr val="7030A0"/>
                          </a:solidFill>
                        </a:rPr>
                        <a:t>-     Online Safety Act (UK) </a:t>
                      </a:r>
                      <a:endParaRPr lang="en-ZA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9" name="Rectangle: Rounded Corners 8"/>
          <p:cNvSpPr/>
          <p:nvPr/>
        </p:nvSpPr>
        <p:spPr>
          <a:xfrm>
            <a:off x="11587163" y="2078521"/>
            <a:ext cx="260280" cy="503582"/>
          </a:xfrm>
          <a:prstGeom prst="roundRect">
            <a:avLst>
              <a:gd name="adj" fmla="val 10216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11636444" y="2172321"/>
            <a:ext cx="159024" cy="35780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12" name="Straight Connector 11"/>
          <p:cNvCxnSpPr>
            <a:stCxn id="9" idx="1"/>
          </p:cNvCxnSpPr>
          <p:nvPr/>
        </p:nvCxnSpPr>
        <p:spPr>
          <a:xfrm flipV="1">
            <a:off x="11587163" y="2271712"/>
            <a:ext cx="294030" cy="5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796210" y="4817165"/>
            <a:ext cx="4320208" cy="198783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0000"/>
                </a:solidFill>
              </a:rPr>
              <a:t>DIGITAL LAW AND JUSTICE</a:t>
            </a:r>
            <a:endParaRPr lang="en-ZA" b="1" dirty="0">
              <a:solidFill>
                <a:srgbClr val="FF0000"/>
              </a:solidFill>
            </a:endParaRPr>
          </a:p>
        </p:txBody>
      </p:sp>
      <p:sp>
        <p:nvSpPr>
          <p:cNvPr id="17" name="Isosceles Triangle 16"/>
          <p:cNvSpPr/>
          <p:nvPr/>
        </p:nvSpPr>
        <p:spPr>
          <a:xfrm>
            <a:off x="6692350" y="4797288"/>
            <a:ext cx="861390" cy="1338470"/>
          </a:xfrm>
          <a:prstGeom prst="triangle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6" name="Rectangle 15"/>
          <p:cNvSpPr/>
          <p:nvPr/>
        </p:nvSpPr>
        <p:spPr>
          <a:xfrm>
            <a:off x="5314122" y="6420677"/>
            <a:ext cx="159026" cy="583096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8" name="Rectangle 17"/>
          <p:cNvSpPr/>
          <p:nvPr/>
        </p:nvSpPr>
        <p:spPr>
          <a:xfrm>
            <a:off x="4638259" y="6380922"/>
            <a:ext cx="185530" cy="629478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9" name="Isosceles Triangle 18"/>
          <p:cNvSpPr/>
          <p:nvPr/>
        </p:nvSpPr>
        <p:spPr>
          <a:xfrm>
            <a:off x="-543339" y="7023652"/>
            <a:ext cx="45719" cy="45719"/>
          </a:xfrm>
          <a:prstGeom prst="triangle">
            <a:avLst/>
          </a:prstGeom>
          <a:solidFill>
            <a:srgbClr val="FCF1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Isosceles Triangle 19"/>
          <p:cNvSpPr/>
          <p:nvPr/>
        </p:nvSpPr>
        <p:spPr>
          <a:xfrm>
            <a:off x="2319131" y="4797286"/>
            <a:ext cx="994442" cy="1245705"/>
          </a:xfrm>
          <a:prstGeom prst="triangle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1" name="Rectangle 20"/>
          <p:cNvSpPr/>
          <p:nvPr/>
        </p:nvSpPr>
        <p:spPr>
          <a:xfrm>
            <a:off x="5035825" y="5015948"/>
            <a:ext cx="106019" cy="1384852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3" name="Rectangle 22"/>
          <p:cNvSpPr/>
          <p:nvPr/>
        </p:nvSpPr>
        <p:spPr>
          <a:xfrm>
            <a:off x="5009322" y="6433931"/>
            <a:ext cx="145773" cy="42406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2" name="Oval 21"/>
          <p:cNvSpPr/>
          <p:nvPr/>
        </p:nvSpPr>
        <p:spPr>
          <a:xfrm>
            <a:off x="4598503" y="6288154"/>
            <a:ext cx="914400" cy="198784"/>
          </a:xfrm>
          <a:prstGeom prst="ellipse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470263"/>
            <a:ext cx="12070080" cy="558437"/>
          </a:xfrm>
        </p:spPr>
        <p:txBody>
          <a:bodyPr>
            <a:normAutofit/>
          </a:bodyPr>
          <a:lstStyle/>
          <a:p>
            <a:r>
              <a:rPr lang="en-ZA" sz="2000" b="1" dirty="0"/>
              <a:t>DIGITAL CITIZENSHIP.</a:t>
            </a:r>
            <a:endParaRPr lang="en-Z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79714"/>
            <a:ext cx="12192000" cy="5878286"/>
          </a:xfrm>
        </p:spPr>
        <p:txBody>
          <a:bodyPr/>
          <a:lstStyle/>
          <a:p>
            <a:pPr marL="0" indent="0">
              <a:buNone/>
            </a:pPr>
            <a:r>
              <a:rPr lang="en-ZA" sz="1800" b="1" dirty="0"/>
              <a:t>DIGITAL CITIZENSHIP:</a:t>
            </a:r>
            <a:endParaRPr lang="en-ZA" sz="1800" b="1" dirty="0"/>
          </a:p>
          <a:p>
            <a:endParaRPr lang="en-ZA" dirty="0"/>
          </a:p>
        </p:txBody>
      </p:sp>
      <p:graphicFrame>
        <p:nvGraphicFramePr>
          <p:cNvPr id="4" name="Table 4"/>
          <p:cNvGraphicFramePr>
            <a:graphicFrameLocks noGrp="1"/>
          </p:cNvGraphicFramePr>
          <p:nvPr/>
        </p:nvGraphicFramePr>
        <p:xfrm>
          <a:off x="113056" y="1380423"/>
          <a:ext cx="11993219" cy="749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433"/>
                <a:gridCol w="1939274"/>
                <a:gridCol w="6746403"/>
                <a:gridCol w="2688109"/>
              </a:tblGrid>
              <a:tr h="484235">
                <a:tc>
                  <a:txBody>
                    <a:bodyPr/>
                    <a:lstStyle/>
                    <a:p>
                      <a:r>
                        <a:rPr lang="en-ZA" dirty="0"/>
                        <a:t>NO              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ELEMENTS OF DIGITAL CITIZENSHIP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EXPLANATION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EXAMPLES</a:t>
                      </a:r>
                      <a:endParaRPr lang="en-ZA" dirty="0"/>
                    </a:p>
                  </a:txBody>
                  <a:tcPr/>
                </a:tc>
              </a:tr>
              <a:tr h="250668">
                <a:tc>
                  <a:txBody>
                    <a:bodyPr/>
                    <a:lstStyle/>
                    <a:p>
                      <a:r>
                        <a:rPr lang="en-ZA" dirty="0"/>
                        <a:t>7.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ZA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Copyright .</a:t>
                      </a:r>
                      <a:endParaRPr kumimoji="0" lang="en-ZA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It refers to the legal protection of the originator or the  owner of work. </a:t>
                      </a:r>
                      <a:r>
                        <a:rPr lang="en-ZA" b="1" dirty="0"/>
                        <a:t>(The Copy Rights Act No 98 of 1978).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/>
                        <a:t>Intellectual Property Laws Amendment Act No28 of 2013</a:t>
                      </a:r>
                      <a:r>
                        <a:rPr lang="en-ZA" dirty="0"/>
                        <a:t>.</a:t>
                      </a:r>
                      <a:endParaRPr lang="en-ZA" dirty="0"/>
                    </a:p>
                  </a:txBody>
                  <a:tcPr/>
                </a:tc>
              </a:tr>
              <a:tr h="691764">
                <a:tc>
                  <a:txBody>
                    <a:bodyPr/>
                    <a:lstStyle/>
                    <a:p>
                      <a:r>
                        <a:rPr lang="en-ZA" dirty="0"/>
                        <a:t>8.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Rights.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It refers to rights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and freedoms offered to all digital citizenships, including freedom of  speech, privacy etc.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  <a:p>
                      <a:endParaRPr lang="en-ZA" dirty="0"/>
                    </a:p>
                  </a:txBody>
                  <a:tcPr/>
                </a:tc>
              </a:tr>
              <a:tr h="347164">
                <a:tc>
                  <a:txBody>
                    <a:bodyPr/>
                    <a:lstStyle/>
                    <a:p>
                      <a:r>
                        <a:rPr lang="en-ZA" dirty="0"/>
                        <a:t>9.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Digital Health.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Utilizing technology in a way that will not harm ones’ health.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899294">
                <a:tc>
                  <a:txBody>
                    <a:bodyPr/>
                    <a:lstStyle/>
                    <a:p>
                      <a:r>
                        <a:rPr lang="en-ZA" dirty="0"/>
                        <a:t>10.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Digital Security.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Taking proper steps to protect oneself from online harm:</a:t>
                      </a:r>
                      <a:endParaRPr lang="en-ZA" dirty="0"/>
                    </a:p>
                    <a:p>
                      <a:r>
                        <a:rPr lang="en-ZA" dirty="0"/>
                        <a:t>- Protection Against malware.</a:t>
                      </a:r>
                      <a:endParaRPr lang="en-ZA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ZA" dirty="0"/>
                        <a:t>- Don’t use personal information.</a:t>
                      </a:r>
                      <a:endParaRPr lang="en-ZA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ZA" dirty="0"/>
                        <a:t>- Passwords must include  letters, numbers and special characters.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1314352">
                <a:tc>
                  <a:txBody>
                    <a:bodyPr/>
                    <a:lstStyle/>
                    <a:p>
                      <a:r>
                        <a:rPr lang="en-ZA" dirty="0"/>
                        <a:t>11. </a:t>
                      </a:r>
                      <a:endParaRPr lang="en-ZA" dirty="0"/>
                    </a:p>
                    <a:p>
                      <a:endParaRPr lang="en-ZA" dirty="0"/>
                    </a:p>
                    <a:p>
                      <a:endParaRPr lang="en-ZA" dirty="0"/>
                    </a:p>
                    <a:p>
                      <a:endParaRPr lang="en-ZA" dirty="0"/>
                    </a:p>
                    <a:p>
                      <a:endParaRPr lang="en-ZA" dirty="0"/>
                    </a:p>
                    <a:p>
                      <a:endParaRPr lang="en-ZA" dirty="0"/>
                    </a:p>
                    <a:p>
                      <a:r>
                        <a:rPr lang="en-ZA" dirty="0"/>
                        <a:t>12.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Commerce.</a:t>
                      </a:r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ZA" dirty="0">
                          <a:solidFill>
                            <a:schemeClr val="tx1"/>
                          </a:solidFill>
                        </a:rPr>
                        <a:t>Digital Economy.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ZA" dirty="0"/>
                        <a:t>It refers to the understanding of money through online methods by recognizing any dangers and understanding how it can benefit users.</a:t>
                      </a:r>
                      <a:endParaRPr lang="en-ZA" dirty="0"/>
                    </a:p>
                    <a:p>
                      <a:pPr algn="just"/>
                      <a:r>
                        <a:rPr lang="en-ZA" dirty="0"/>
                        <a:t>It also has to do with the buying and selling of goods and services using digital channels such as the internet, mobile networks and commerce.</a:t>
                      </a:r>
                      <a:endParaRPr lang="en-ZA" dirty="0"/>
                    </a:p>
                    <a:p>
                      <a:pPr algn="just"/>
                      <a:r>
                        <a:rPr lang="en-ZA" dirty="0"/>
                        <a:t>Digital Economy  is the economic activity or a new way of economy based  on knowledge and digital technologies, within which new digital skills and opportunities are formed for society, business and the state.</a:t>
                      </a:r>
                      <a:endParaRPr lang="en-ZA" dirty="0"/>
                    </a:p>
                    <a:p>
                      <a:pPr algn="just"/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280549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 descr="Education Logo.jpg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98344" cy="559905"/>
          </a:xfrm>
          <a:prstGeom prst="rect">
            <a:avLst/>
          </a:prstGeom>
        </p:spPr>
      </p:pic>
      <p:pic>
        <p:nvPicPr>
          <p:cNvPr id="6" name="Picture 5" descr="NDP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442918" y="2575477"/>
            <a:ext cx="463828" cy="424070"/>
          </a:xfrm>
          <a:prstGeom prst="ellipse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dirty="0">
                <a:solidFill>
                  <a:schemeClr val="tx1"/>
                </a:solidFill>
              </a:rPr>
              <a:t>c</a:t>
            </a:r>
            <a:endParaRPr lang="en-ZA" sz="4000" dirty="0">
              <a:solidFill>
                <a:schemeClr val="tx1"/>
              </a:solidFill>
            </a:endParaRPr>
          </a:p>
        </p:txBody>
      </p:sp>
      <p:sp>
        <p:nvSpPr>
          <p:cNvPr id="8" name="Flowchart: Process 7"/>
          <p:cNvSpPr/>
          <p:nvPr/>
        </p:nvSpPr>
        <p:spPr>
          <a:xfrm>
            <a:off x="10201276" y="6042785"/>
            <a:ext cx="971550" cy="1072391"/>
          </a:xfrm>
          <a:prstGeom prst="flowChartProcess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000" dirty="0">
              <a:solidFill>
                <a:schemeClr val="tx1"/>
              </a:solidFill>
            </a:endParaRPr>
          </a:p>
          <a:p>
            <a:pPr algn="ctr"/>
            <a:endParaRPr lang="en-ZA" sz="1000" dirty="0">
              <a:solidFill>
                <a:schemeClr val="tx1"/>
              </a:solidFill>
            </a:endParaRPr>
          </a:p>
          <a:p>
            <a:pPr algn="ctr"/>
            <a:r>
              <a:rPr lang="en-ZA" sz="1000" dirty="0">
                <a:solidFill>
                  <a:schemeClr val="tx1"/>
                </a:solidFill>
              </a:rPr>
              <a:t>124566789</a:t>
            </a:r>
            <a:endParaRPr lang="en-ZA" sz="1000" dirty="0">
              <a:solidFill>
                <a:schemeClr val="tx1"/>
              </a:solidFill>
            </a:endParaRPr>
          </a:p>
          <a:p>
            <a:pPr algn="ctr"/>
            <a:r>
              <a:rPr lang="en-ZA" sz="1000" dirty="0">
                <a:solidFill>
                  <a:schemeClr val="tx1"/>
                </a:solidFill>
              </a:rPr>
              <a:t>2345567774s4566777888789087666554+-= x</a:t>
            </a:r>
            <a:endParaRPr lang="en-ZA" sz="1000" dirty="0">
              <a:solidFill>
                <a:schemeClr val="tx1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0388670" y="6252751"/>
            <a:ext cx="5698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croll: Horizontal 8"/>
          <p:cNvSpPr/>
          <p:nvPr/>
        </p:nvSpPr>
        <p:spPr>
          <a:xfrm>
            <a:off x="9933084" y="3016383"/>
            <a:ext cx="1657350" cy="1228725"/>
          </a:xfrm>
          <a:prstGeom prst="horizontalScroll">
            <a:avLst/>
          </a:prstGeom>
          <a:solidFill>
            <a:srgbClr val="FF0000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solidFill>
                  <a:schemeClr val="bg1"/>
                </a:solidFill>
              </a:rPr>
              <a:t>THE RIGH TO DIGITAL FREEDOM: Section 16 (1) (a) of the Constitution Of the Republic Of SA</a:t>
            </a:r>
            <a:endParaRPr lang="en-ZA" sz="1200" b="1" dirty="0">
              <a:solidFill>
                <a:schemeClr val="bg1"/>
              </a:solidFill>
            </a:endParaRPr>
          </a:p>
        </p:txBody>
      </p:sp>
      <p:sp>
        <p:nvSpPr>
          <p:cNvPr id="11" name="Action Button: Video 10">
            <a:hlinkClick r:id="" action="ppaction://noaction" highlightClick="1"/>
          </p:cNvPr>
          <p:cNvSpPr/>
          <p:nvPr/>
        </p:nvSpPr>
        <p:spPr>
          <a:xfrm>
            <a:off x="10193165" y="4414838"/>
            <a:ext cx="1336848" cy="385763"/>
          </a:xfrm>
          <a:prstGeom prst="actionButtonMovie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2" name="Action Button: Sound 11">
            <a:hlinkClick r:id="" action="ppaction://noaction" highlightClick="1">
              <a:snd r:embed="rId3" name="applause.wav"/>
            </a:hlinkClick>
          </p:cNvPr>
          <p:cNvSpPr/>
          <p:nvPr/>
        </p:nvSpPr>
        <p:spPr>
          <a:xfrm>
            <a:off x="10244138" y="5067045"/>
            <a:ext cx="1221975" cy="733682"/>
          </a:xfrm>
          <a:prstGeom prst="actionButtonSound">
            <a:avLst/>
          </a:prstGeom>
          <a:solidFill>
            <a:srgbClr val="FCF11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14426"/>
            <a:ext cx="12192000" cy="5062538"/>
          </a:xfrm>
        </p:spPr>
        <p:txBody>
          <a:bodyPr/>
          <a:lstStyle/>
          <a:p>
            <a:pPr marL="0" indent="0">
              <a:buNone/>
            </a:pPr>
            <a:endParaRPr lang="en-ZA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ZA" b="1" dirty="0">
                <a:solidFill>
                  <a:srgbClr val="7030A0"/>
                </a:solidFill>
              </a:rPr>
              <a:t>                    THANK YOU!                            NGIYABONGA! </a:t>
            </a:r>
            <a:endParaRPr lang="en-ZA" b="1" dirty="0">
              <a:solidFill>
                <a:srgbClr val="7030A0"/>
              </a:solidFill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157163" y="2589900"/>
          <a:ext cx="11915775" cy="4243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8" name="Picture 7" descr="Education Logo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1" y="0"/>
            <a:ext cx="3114261" cy="741570"/>
          </a:xfrm>
          <a:prstGeom prst="rect">
            <a:avLst/>
          </a:prstGeom>
        </p:spPr>
      </p:pic>
      <p:pic>
        <p:nvPicPr>
          <p:cNvPr id="10" name="Picture 9" descr="NDP 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56" y="0"/>
            <a:ext cx="1292766" cy="59438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461361" y="2784429"/>
            <a:ext cx="1332411" cy="744583"/>
          </a:xfrm>
          <a:prstGeom prst="rect">
            <a:avLst/>
          </a:prstGeom>
          <a:solidFill>
            <a:schemeClr val="bg2">
              <a:lumMod val="25000"/>
            </a:schemeClr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artDeco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CF110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13490</Words>
  <Application>WPS Presentation</Application>
  <PresentationFormat>Widescreen</PresentationFormat>
  <Paragraphs>1036</Paragraphs>
  <Slides>41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2" baseType="lpstr">
      <vt:lpstr>Arial</vt:lpstr>
      <vt:lpstr>SimSun</vt:lpstr>
      <vt:lpstr>Wingdings</vt:lpstr>
      <vt:lpstr>Arial Narrow</vt:lpstr>
      <vt:lpstr>Arial Black</vt:lpstr>
      <vt:lpstr>Calibri</vt:lpstr>
      <vt:lpstr>Calibri Light</vt:lpstr>
      <vt:lpstr>Microsoft YaHei</vt:lpstr>
      <vt:lpstr>Arial Unicode MS</vt:lpstr>
      <vt:lpstr>Calibri</vt:lpstr>
      <vt:lpstr>Office Theme</vt:lpstr>
      <vt:lpstr>                                                                        </vt:lpstr>
      <vt:lpstr>:</vt:lpstr>
      <vt:lpstr>OVERVIEW Continued………..</vt:lpstr>
      <vt:lpstr>OVERVIEW Continued………..</vt:lpstr>
      <vt:lpstr>OVERVIEW Continued………..</vt:lpstr>
      <vt:lpstr>OVERVIEW Continued……..		</vt:lpstr>
      <vt:lpstr>OVERVIEW Continued……..		</vt:lpstr>
      <vt:lpstr> OVERVIEW Continued……. .		</vt:lpstr>
      <vt:lpstr>INTRODUCTION AND OVERVIEW TO NCS-CAPS  (WHY CODING AND ROBOTICS?)</vt:lpstr>
      <vt:lpstr>INTRODUCTION AND OVERVIEW TO NCS-CAPS ( WHY CODING AND ROBOTICS?).</vt:lpstr>
      <vt:lpstr>INTRODUCTION AND OVERVIEW TO NCS-CAPS (WHY CODING AND ROBOTICS?).</vt:lpstr>
      <vt:lpstr>INTRODUCTION AND OVERVIEW TO NCS-CAPS – ( BASIC TERMINOLOGY OF CODING AND ROBOTICS):</vt:lpstr>
      <vt:lpstr>INTRODUCTION AND OVERVIEW TO NCS-CAPS (BASIC TERMINOLOGY OF CODING AND ROBOTICS):</vt:lpstr>
      <vt:lpstr>INTRODUCTION AND OVERVIEW TO NCS-CAPS (THE STRUCTURE OF CODING AND ROBOTICS):  </vt:lpstr>
      <vt:lpstr>INTRODUCTION AND OVERVIEW TO NCS-CAPS (THE NATURE  OF CODING AND ROBOTICS)  </vt:lpstr>
      <vt:lpstr>INTRODUCTION AND OVERVIEW TO NCS-CAPS (ACCOMODATION AND INFUSION OF CODING AND ROBOTICS):</vt:lpstr>
      <vt:lpstr>OVERVIEW CONTINUED….:THE THREE TOPICAL AREAS/PILLARS AND THEIR RESPECTIVE STRANDS:</vt:lpstr>
      <vt:lpstr>FOUR PROCESSES OF COMPUTATIONAL THINKING:</vt:lpstr>
      <vt:lpstr>DESIGN THINKING: </vt:lpstr>
      <vt:lpstr>L</vt:lpstr>
      <vt:lpstr>APPROACCHES TO LEARNING (Coding and Robotics:</vt:lpstr>
      <vt:lpstr>CODING AND ROBORICS CONCPTS,PRACTICES AND PERSPECTIVES</vt:lpstr>
      <vt:lpstr>CODING:</vt:lpstr>
      <vt:lpstr>ROBOTICS:</vt:lpstr>
      <vt:lpstr> OVERVEIEW OF CODING AND ROBOTICS: </vt:lpstr>
      <vt:lpstr>CODING AND ROBOTICS: DIGITAL CONCEPTS.</vt:lpstr>
      <vt:lpstr>ROBOT GRAPHIC SAMPLE AND ITS SENSORS:</vt:lpstr>
      <vt:lpstr> OVERVEIEW OF CODING AND ROBOTICS: </vt:lpstr>
      <vt:lpstr>THE CODING STRANDS AND ITS COMPETECIES</vt:lpstr>
      <vt:lpstr>THE CODING STRANDS AND ITS COMPETECIES</vt:lpstr>
      <vt:lpstr>THE CODING STRANDS AND ITS COMPETECIES</vt:lpstr>
      <vt:lpstr> OVERVIEW CONTINUED….       INSTRUCTIONAL TIME ALLOCATION FOR FOUNDATION PHASE:  </vt:lpstr>
      <vt:lpstr>OVERVIEW CONTINUED……..	TIME ALLOCATION FOR CODING AND ROBOTICS </vt:lpstr>
      <vt:lpstr>DIGITAL CONCEPTS  AND ITS COMPETECIES</vt:lpstr>
      <vt:lpstr>DIGITL AND NON DIGITAL DEVICES:</vt:lpstr>
      <vt:lpstr>OVERVIEW OF ODING AND ROBOTICS:</vt:lpstr>
      <vt:lpstr>THE CODING STRANDS AND ITS COMPETECIES</vt:lpstr>
      <vt:lpstr>CODING AND ROBOTICS: DIGITAL CONCEPTS.</vt:lpstr>
      <vt:lpstr>DIGITAL CITIZENSHIP: D2 and D10 </vt:lpstr>
      <vt:lpstr>DIGITAL CITIZENSHIP.</vt:lpstr>
      <vt:lpstr>PowerPoint 演示文稿</vt:lpstr>
    </vt:vector>
  </TitlesOfParts>
  <Company>Kwa-Zulu Natal Department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“TRANSITION” FROM NCF TO NCS-CAPS</dc:title>
  <dc:creator>Bhekinkosi Nkala</dc:creator>
  <cp:lastModifiedBy>ZandileZN</cp:lastModifiedBy>
  <cp:revision>547</cp:revision>
  <dcterms:created xsi:type="dcterms:W3CDTF">2024-08-10T13:42:00Z</dcterms:created>
  <dcterms:modified xsi:type="dcterms:W3CDTF">2025-08-10T18:32:52Z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3236AF9E7D02455C9722FBEDF0BF95CD_13</vt:lpwstr>
  </property>
  <property fmtid="{D5CDD505-2E9C-101B-9397-08002B2CF9AE}" pid="3" name="KSOProductBuildVer">
    <vt:lpwstr>2057-12.2.0.21931</vt:lpwstr>
  </property>
</Properties>
</file>